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6" r:id="rId5"/>
    <p:sldId id="257" r:id="rId6"/>
    <p:sldId id="261" r:id="rId7"/>
    <p:sldId id="258" r:id="rId8"/>
    <p:sldId id="262" r:id="rId9"/>
    <p:sldId id="273" r:id="rId10"/>
    <p:sldId id="263" r:id="rId11"/>
    <p:sldId id="281" r:id="rId12"/>
    <p:sldId id="260" r:id="rId13"/>
    <p:sldId id="265" r:id="rId14"/>
    <p:sldId id="282" r:id="rId15"/>
    <p:sldId id="277" r:id="rId16"/>
    <p:sldId id="267" r:id="rId17"/>
    <p:sldId id="279" r:id="rId18"/>
    <p:sldId id="280" r:id="rId19"/>
    <p:sldId id="283" r:id="rId20"/>
    <p:sldId id="269" r:id="rId21"/>
    <p:sldId id="270" r:id="rId22"/>
    <p:sldId id="272" r:id="rId23"/>
    <p:sldId id="274" r:id="rId24"/>
    <p:sldId id="275" r:id="rId25"/>
    <p:sldId id="271" r:id="rId26"/>
    <p:sldId id="276" r:id="rId27"/>
    <p:sldId id="28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E0CCF5-27A8-4ED7-992E-2D1276CD7F71}" v="47" dt="2022-04-25T20:40:03.167"/>
    <p1510:client id="{0CFD6120-935D-49AD-8E91-5940FB70BA66}" v="50" dt="2022-04-20T02:31:32.487"/>
    <p1510:client id="{0F8B9E4E-904B-412C-BD39-346784BFFAFA}" v="5" dt="2022-04-25T13:42:17.379"/>
    <p1510:client id="{19E5EEF8-F6C6-47A3-9C03-E68CE365130C}" v="237" dt="2022-04-22T08:45:44.479"/>
    <p1510:client id="{21E067E7-33EB-4915-BF70-0132AFFB7239}" v="125" dt="2022-04-19T22:45:13.819"/>
    <p1510:client id="{22A0CFD1-FEB0-4FCC-A0CF-4245C030D253}" v="15" dt="2022-04-21T13:16:08.128"/>
    <p1510:client id="{23CF8DD0-04CB-464F-B676-1D4D1B9EC792}" v="6" dt="2022-04-25T16:17:30.488"/>
    <p1510:client id="{2954C983-DBE2-43E0-9A79-DB5147CA6EED}" v="253" dt="2022-04-26T12:32:22.848"/>
    <p1510:client id="{3074C162-8299-4B35-9FBF-37BD4E225FCC}" v="19" dt="2022-04-25T01:26:56.805"/>
    <p1510:client id="{307996E9-6A82-4B67-880A-619EEE4DAA90}" v="12" dt="2022-04-24T01:21:11.990"/>
    <p1510:client id="{33D6E9DE-2177-4FBD-9D68-081147E5B9C3}" v="169" dt="2022-04-22T22:53:12.629"/>
    <p1510:client id="{4449A27F-6B85-4D3A-9084-9A454B088FCA}" v="7" dt="2022-04-24T02:06:51.935"/>
    <p1510:client id="{476B96E8-1213-4AAC-A136-9E515EB4A6AD}" v="9" dt="2022-04-24T18:39:04.448"/>
    <p1510:client id="{48A79459-B3F8-4382-BC7D-31DA520F72CA}" v="48" dt="2022-04-26T15:27:00.104"/>
    <p1510:client id="{4F823B87-D68C-4C77-A296-B7E70C46F468}" v="29" dt="2022-04-25T17:20:00.698"/>
    <p1510:client id="{527DF564-CAFC-4EF6-8730-F01519F5B559}" v="61" dt="2022-04-26T18:27:48.052"/>
    <p1510:client id="{568E59C1-5E89-450D-9BDC-740E40C17DFC}" v="2" dt="2022-04-26T20:23:01.438"/>
    <p1510:client id="{56E32F13-E643-4B97-8F58-77082F48BD78}" v="4" dt="2022-04-25T22:58:26.061"/>
    <p1510:client id="{586FC9F2-AD08-4970-9FA0-992EE2503BBE}" v="9" dt="2022-04-21T13:11:49.238"/>
    <p1510:client id="{596CAAE5-ACA5-4923-9618-7AA77B5EE727}" v="2" dt="2022-04-19T18:14:59.249"/>
    <p1510:client id="{5AB1AA78-26D9-489D-A918-DC16ACAA3C7B}" v="4" dt="2022-04-24T17:49:21.504"/>
    <p1510:client id="{5DC23BD9-94E2-43F0-95BC-BDF3119350DB}" v="8" dt="2022-04-22T23:00:52.402"/>
    <p1510:client id="{5FA7B71F-2F9C-4110-AFCF-B342A9B7E45C}" v="41" dt="2022-04-21T11:01:51.901"/>
    <p1510:client id="{666D97B6-D90E-46B9-999E-FC6F9B311F57}" v="1" dt="2022-04-23T01:49:31.723"/>
    <p1510:client id="{68DE24CF-3C76-927F-8D63-AEA897BA08F4}" v="321" dt="2022-04-19T19:52:31.432"/>
    <p1510:client id="{6D6E6FA6-C811-4F51-91C2-58296D08E0CE}" v="187" dt="2022-04-26T20:39:07.452"/>
    <p1510:client id="{6DD4FF69-CA29-49DF-BB2E-0243D6BAB439}" v="152" dt="2022-04-24T16:31:42.056"/>
    <p1510:client id="{7457540F-B0C1-48F2-B2D2-785B8040036A}" v="322" dt="2022-04-24T01:19:00.082"/>
    <p1510:client id="{828B3602-B160-4849-A09F-EB1BC92F3755}" v="31" dt="2022-04-21T12:37:09.702"/>
    <p1510:client id="{84EA76FD-6565-49D6-8D96-9678D7BD47F8}" v="110" dt="2022-04-22T15:25:17.872"/>
    <p1510:client id="{8C045A81-80DF-4BA5-A15E-16E5EAC03E3D}" v="490" dt="2022-04-22T08:01:47.231"/>
    <p1510:client id="{9157F22E-9C0A-5A33-D0EA-E1F633A91A28}" v="172" dt="2022-04-20T21:22:44.275"/>
    <p1510:client id="{98A3CE7B-E87B-4A84-80BE-7ED577D7FAD1}" v="3" dt="2022-04-25T13:17:10.822"/>
    <p1510:client id="{A20EB850-6E55-4A1C-B6D9-AF99D39D3D06}" v="64" dt="2022-04-23T01:47:44.574"/>
    <p1510:client id="{A8F503BE-1A74-418D-8B6E-FC69A3A47C0F}" v="226" dt="2022-04-25T13:32:46.416"/>
    <p1510:client id="{ABD16BC0-AA59-4C89-B03C-30D357A54077}" v="62" dt="2022-04-25T22:04:12.663"/>
    <p1510:client id="{AD39B645-6387-4240-B5B5-1AA4D2FC31D9}" v="21" dt="2022-04-21T13:20:48.457"/>
    <p1510:client id="{AE543F3D-3638-4EC2-AD9C-0D1D725DF553}" v="11" dt="2022-04-22T20:47:57.778"/>
    <p1510:client id="{AFE970B5-54A8-4B30-BBFD-2418EE2E90F4}" v="55" dt="2022-04-21T22:59:14.073"/>
    <p1510:client id="{B07FA8F2-82CB-4B26-A23C-F76E702A056C}" v="119" dt="2022-04-25T12:43:14.181"/>
    <p1510:client id="{BC26A2AF-76BC-4634-910E-FD7844351C30}" v="27" dt="2022-04-26T21:12:14.059"/>
    <p1510:client id="{C61BE74F-4D87-4E53-A211-280FE18125AC}" v="4" dt="2022-04-25T13:13:38.789"/>
    <p1510:client id="{CC2458F8-8902-4199-B39B-1091D3005448}" v="53" dt="2022-04-25T17:28:41.966"/>
    <p1510:client id="{CD18F180-A847-4DD8-B6E4-8A1C2F053E13}" v="5" dt="2022-04-22T13:19:38.441"/>
    <p1510:client id="{CDCB4A13-6132-443F-B161-C02A66B1DB52}" v="10" dt="2022-04-24T15:19:13.889"/>
    <p1510:client id="{CF28CBC4-AB95-41DF-BE31-9081731AC014}" v="2" dt="2022-04-24T14:42:50.905"/>
    <p1510:client id="{D3898A93-F4DD-44F0-8E05-D7422AA6628B}" v="4" dt="2022-04-25T17:01:01.050"/>
    <p1510:client id="{D39D9705-ED4B-4913-94B8-FF482743BD44}" v="2" dt="2022-04-22T08:47:46.590"/>
    <p1510:client id="{D55EACFB-F820-404A-915E-30C573473540}" v="29" dt="2022-04-22T14:34:52.718"/>
    <p1510:client id="{D88754CB-F505-4C47-A6CD-162A7FF462CF}" v="7" dt="2022-04-26T15:45:22.086"/>
    <p1510:client id="{DCC7982B-B9AC-4A81-86E1-7B42979457D8}" v="34" dt="2022-04-20T15:39:11.941"/>
    <p1510:client id="{DDA3365F-6C1E-4F8C-AFAF-890548F371FD}" v="6" dt="2022-04-20T15:41:39.543"/>
    <p1510:client id="{DE7C8607-4FCA-46B0-B045-0350568D6B46}" v="66" dt="2022-04-26T21:34:51.126"/>
    <p1510:client id="{DFFD6DD5-546A-41B1-B826-28C305D595F5}" v="1" dt="2022-04-25T11:33:24.324"/>
    <p1510:client id="{E3EAAEC8-FC3F-4D6B-B457-6214926371ED}" v="7" dt="2022-04-24T16:19:55.339"/>
    <p1510:client id="{E62CE1FD-18A4-4C0E-87FF-19AF845590E4}" v="4" dt="2022-04-26T09:34:35.787"/>
    <p1510:client id="{E98D7110-AEFC-415D-9ED4-7E97331B955C}" v="96" dt="2022-04-25T13:39:12.282"/>
    <p1510:client id="{F5D4B307-FAB6-4321-A7C5-3C63FF177360}" v="47" dt="2022-04-26T19:41:23.295"/>
    <p1510:client id="{F6132855-831C-453A-81C9-62BD6EA1445C}" v="555" dt="2022-04-21T08:58:20.8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einfalt, Lydia" userId="S::lteinfalt@gwu.edu::e99ab43c-f24f-4f7c-b8ca-88c17bdf844d" providerId="AD" clId="Web-{4FFC9D94-7401-4EB6-9C1F-B914978F9D39}"/>
    <pc:docChg chg="modSld">
      <pc:chgData name="Teinfalt, Lydia" userId="S::lteinfalt@gwu.edu::e99ab43c-f24f-4f7c-b8ca-88c17bdf844d" providerId="AD" clId="Web-{4FFC9D94-7401-4EB6-9C1F-B914978F9D39}" dt="2022-04-17T18:00:11.426" v="10" actId="20577"/>
      <pc:docMkLst>
        <pc:docMk/>
      </pc:docMkLst>
      <pc:sldChg chg="modSp">
        <pc:chgData name="Teinfalt, Lydia" userId="S::lteinfalt@gwu.edu::e99ab43c-f24f-4f7c-b8ca-88c17bdf844d" providerId="AD" clId="Web-{4FFC9D94-7401-4EB6-9C1F-B914978F9D39}" dt="2022-04-17T18:00:11.426" v="10" actId="20577"/>
        <pc:sldMkLst>
          <pc:docMk/>
          <pc:sldMk cId="2955896899" sldId="258"/>
        </pc:sldMkLst>
        <pc:spChg chg="mod">
          <ac:chgData name="Teinfalt, Lydia" userId="S::lteinfalt@gwu.edu::e99ab43c-f24f-4f7c-b8ca-88c17bdf844d" providerId="AD" clId="Web-{4FFC9D94-7401-4EB6-9C1F-B914978F9D39}" dt="2022-04-17T18:00:11.426" v="10" actId="20577"/>
          <ac:spMkLst>
            <pc:docMk/>
            <pc:sldMk cId="2955896899" sldId="258"/>
            <ac:spMk id="3" creationId="{8B089C6A-3C37-5761-6C3D-71E415C66F1E}"/>
          </ac:spMkLst>
        </pc:spChg>
      </pc:sldChg>
    </pc:docChg>
  </pc:docChgLst>
  <pc:docChgLst>
    <pc:chgData name="Yang, Xingyu" userId="S::yangxi47@gwu.edu::6f2c5e96-feb6-4e31-9bc2-f06d76c3f974" providerId="AD" clId="Web-{5AB1AA78-26D9-489D-A918-DC16ACAA3C7B}"/>
    <pc:docChg chg="addSld delSld modSld">
      <pc:chgData name="Yang, Xingyu" userId="S::yangxi47@gwu.edu::6f2c5e96-feb6-4e31-9bc2-f06d76c3f974" providerId="AD" clId="Web-{5AB1AA78-26D9-489D-A918-DC16ACAA3C7B}" dt="2022-04-24T17:49:21.504" v="3"/>
      <pc:docMkLst>
        <pc:docMk/>
      </pc:docMkLst>
      <pc:sldChg chg="modSp">
        <pc:chgData name="Yang, Xingyu" userId="S::yangxi47@gwu.edu::6f2c5e96-feb6-4e31-9bc2-f06d76c3f974" providerId="AD" clId="Web-{5AB1AA78-26D9-489D-A918-DC16ACAA3C7B}" dt="2022-04-24T17:34:42.231" v="1" actId="1076"/>
        <pc:sldMkLst>
          <pc:docMk/>
          <pc:sldMk cId="3427407355" sldId="267"/>
        </pc:sldMkLst>
        <pc:picChg chg="mod">
          <ac:chgData name="Yang, Xingyu" userId="S::yangxi47@gwu.edu::6f2c5e96-feb6-4e31-9bc2-f06d76c3f974" providerId="AD" clId="Web-{5AB1AA78-26D9-489D-A918-DC16ACAA3C7B}" dt="2022-04-24T17:34:42.231" v="1" actId="1076"/>
          <ac:picMkLst>
            <pc:docMk/>
            <pc:sldMk cId="3427407355" sldId="267"/>
            <ac:picMk id="11" creationId="{453CDD52-0609-9229-66FC-5CE4540EDB7E}"/>
          </ac:picMkLst>
        </pc:picChg>
      </pc:sldChg>
      <pc:sldChg chg="new del">
        <pc:chgData name="Yang, Xingyu" userId="S::yangxi47@gwu.edu::6f2c5e96-feb6-4e31-9bc2-f06d76c3f974" providerId="AD" clId="Web-{5AB1AA78-26D9-489D-A918-DC16ACAA3C7B}" dt="2022-04-24T17:49:21.504" v="3"/>
        <pc:sldMkLst>
          <pc:docMk/>
          <pc:sldMk cId="1604606111" sldId="283"/>
        </pc:sldMkLst>
      </pc:sldChg>
    </pc:docChg>
  </pc:docChgLst>
  <pc:docChgLst>
    <pc:chgData name="Teinfalt, Lydia" userId="S::lteinfalt@gwu.edu::e99ab43c-f24f-4f7c-b8ca-88c17bdf844d" providerId="AD" clId="Web-{0F8B9E4E-904B-412C-BD39-346784BFFAFA}"/>
    <pc:docChg chg="modSld">
      <pc:chgData name="Teinfalt, Lydia" userId="S::lteinfalt@gwu.edu::e99ab43c-f24f-4f7c-b8ca-88c17bdf844d" providerId="AD" clId="Web-{0F8B9E4E-904B-412C-BD39-346784BFFAFA}" dt="2022-04-25T13:42:17.379" v="4" actId="20577"/>
      <pc:docMkLst>
        <pc:docMk/>
      </pc:docMkLst>
      <pc:sldChg chg="delSp">
        <pc:chgData name="Teinfalt, Lydia" userId="S::lteinfalt@gwu.edu::e99ab43c-f24f-4f7c-b8ca-88c17bdf844d" providerId="AD" clId="Web-{0F8B9E4E-904B-412C-BD39-346784BFFAFA}" dt="2022-04-25T13:40:45.142" v="0"/>
        <pc:sldMkLst>
          <pc:docMk/>
          <pc:sldMk cId="3109458027" sldId="261"/>
        </pc:sldMkLst>
        <pc:spChg chg="del">
          <ac:chgData name="Teinfalt, Lydia" userId="S::lteinfalt@gwu.edu::e99ab43c-f24f-4f7c-b8ca-88c17bdf844d" providerId="AD" clId="Web-{0F8B9E4E-904B-412C-BD39-346784BFFAFA}" dt="2022-04-25T13:40:45.142" v="0"/>
          <ac:spMkLst>
            <pc:docMk/>
            <pc:sldMk cId="3109458027" sldId="261"/>
            <ac:spMk id="3" creationId="{BE98572B-5D2F-3C53-B7F3-C2CCAE9B9414}"/>
          </ac:spMkLst>
        </pc:spChg>
      </pc:sldChg>
      <pc:sldChg chg="modSp">
        <pc:chgData name="Teinfalt, Lydia" userId="S::lteinfalt@gwu.edu::e99ab43c-f24f-4f7c-b8ca-88c17bdf844d" providerId="AD" clId="Web-{0F8B9E4E-904B-412C-BD39-346784BFFAFA}" dt="2022-04-25T13:42:17.379" v="4" actId="20577"/>
        <pc:sldMkLst>
          <pc:docMk/>
          <pc:sldMk cId="335881757" sldId="282"/>
        </pc:sldMkLst>
        <pc:spChg chg="mod">
          <ac:chgData name="Teinfalt, Lydia" userId="S::lteinfalt@gwu.edu::e99ab43c-f24f-4f7c-b8ca-88c17bdf844d" providerId="AD" clId="Web-{0F8B9E4E-904B-412C-BD39-346784BFFAFA}" dt="2022-04-25T13:42:17.379" v="4" actId="20577"/>
          <ac:spMkLst>
            <pc:docMk/>
            <pc:sldMk cId="335881757" sldId="282"/>
            <ac:spMk id="2" creationId="{C47F98E4-D63F-7CB8-C809-8C395F6A90E0}"/>
          </ac:spMkLst>
        </pc:spChg>
      </pc:sldChg>
    </pc:docChg>
  </pc:docChgLst>
  <pc:docChgLst>
    <pc:chgData name="Teinfalt, Lydia" userId="S::lteinfalt@gwu.edu::e99ab43c-f24f-4f7c-b8ca-88c17bdf844d" providerId="AD" clId="Web-{35B3B0CE-CF3E-458F-9750-D7DF5EA34E10}"/>
    <pc:docChg chg="addSld modSld">
      <pc:chgData name="Teinfalt, Lydia" userId="S::lteinfalt@gwu.edu::e99ab43c-f24f-4f7c-b8ca-88c17bdf844d" providerId="AD" clId="Web-{35B3B0CE-CF3E-458F-9750-D7DF5EA34E10}" dt="2022-04-17T20:08:36.193" v="13" actId="20577"/>
      <pc:docMkLst>
        <pc:docMk/>
      </pc:docMkLst>
      <pc:sldChg chg="addSp delSp modSp new">
        <pc:chgData name="Teinfalt, Lydia" userId="S::lteinfalt@gwu.edu::e99ab43c-f24f-4f7c-b8ca-88c17bdf844d" providerId="AD" clId="Web-{35B3B0CE-CF3E-458F-9750-D7DF5EA34E10}" dt="2022-04-17T20:01:14.330" v="9"/>
        <pc:sldMkLst>
          <pc:docMk/>
          <pc:sldMk cId="3057153388" sldId="268"/>
        </pc:sldMkLst>
        <pc:spChg chg="mod">
          <ac:chgData name="Teinfalt, Lydia" userId="S::lteinfalt@gwu.edu::e99ab43c-f24f-4f7c-b8ca-88c17bdf844d" providerId="AD" clId="Web-{35B3B0CE-CF3E-458F-9750-D7DF5EA34E10}" dt="2022-04-17T20:01:11.346" v="8" actId="20577"/>
          <ac:spMkLst>
            <pc:docMk/>
            <pc:sldMk cId="3057153388" sldId="268"/>
            <ac:spMk id="2" creationId="{E12BDC6A-FC3A-69FE-47CA-7547D2ADFD3B}"/>
          </ac:spMkLst>
        </pc:spChg>
        <pc:spChg chg="del">
          <ac:chgData name="Teinfalt, Lydia" userId="S::lteinfalt@gwu.edu::e99ab43c-f24f-4f7c-b8ca-88c17bdf844d" providerId="AD" clId="Web-{35B3B0CE-CF3E-458F-9750-D7DF5EA34E10}" dt="2022-04-17T20:01:14.330" v="9"/>
          <ac:spMkLst>
            <pc:docMk/>
            <pc:sldMk cId="3057153388" sldId="268"/>
            <ac:spMk id="3" creationId="{16F8145C-BB39-C26D-7AFA-B5304644DA07}"/>
          </ac:spMkLst>
        </pc:spChg>
        <pc:picChg chg="add mod ord">
          <ac:chgData name="Teinfalt, Lydia" userId="S::lteinfalt@gwu.edu::e99ab43c-f24f-4f7c-b8ca-88c17bdf844d" providerId="AD" clId="Web-{35B3B0CE-CF3E-458F-9750-D7DF5EA34E10}" dt="2022-04-17T20:01:14.330" v="9"/>
          <ac:picMkLst>
            <pc:docMk/>
            <pc:sldMk cId="3057153388" sldId="268"/>
            <ac:picMk id="4" creationId="{D6EBDA77-B448-6467-4506-7BEC35B0CC84}"/>
          </ac:picMkLst>
        </pc:picChg>
      </pc:sldChg>
      <pc:sldChg chg="addSp delSp modSp new">
        <pc:chgData name="Teinfalt, Lydia" userId="S::lteinfalt@gwu.edu::e99ab43c-f24f-4f7c-b8ca-88c17bdf844d" providerId="AD" clId="Web-{35B3B0CE-CF3E-458F-9750-D7DF5EA34E10}" dt="2022-04-17T20:08:36.193" v="13" actId="20577"/>
        <pc:sldMkLst>
          <pc:docMk/>
          <pc:sldMk cId="915777280" sldId="269"/>
        </pc:sldMkLst>
        <pc:spChg chg="mod">
          <ac:chgData name="Teinfalt, Lydia" userId="S::lteinfalt@gwu.edu::e99ab43c-f24f-4f7c-b8ca-88c17bdf844d" providerId="AD" clId="Web-{35B3B0CE-CF3E-458F-9750-D7DF5EA34E10}" dt="2022-04-17T20:08:36.193" v="13" actId="20577"/>
          <ac:spMkLst>
            <pc:docMk/>
            <pc:sldMk cId="915777280" sldId="269"/>
            <ac:spMk id="2" creationId="{63DAD2E3-4AD1-34D9-CDD0-5D802FAA43F4}"/>
          </ac:spMkLst>
        </pc:spChg>
        <pc:spChg chg="del">
          <ac:chgData name="Teinfalt, Lydia" userId="S::lteinfalt@gwu.edu::e99ab43c-f24f-4f7c-b8ca-88c17bdf844d" providerId="AD" clId="Web-{35B3B0CE-CF3E-458F-9750-D7DF5EA34E10}" dt="2022-04-17T20:03:32.653" v="11"/>
          <ac:spMkLst>
            <pc:docMk/>
            <pc:sldMk cId="915777280" sldId="269"/>
            <ac:spMk id="3" creationId="{593E2332-6135-177E-A55E-2A125D611E21}"/>
          </ac:spMkLst>
        </pc:spChg>
        <pc:picChg chg="add mod ord">
          <ac:chgData name="Teinfalt, Lydia" userId="S::lteinfalt@gwu.edu::e99ab43c-f24f-4f7c-b8ca-88c17bdf844d" providerId="AD" clId="Web-{35B3B0CE-CF3E-458F-9750-D7DF5EA34E10}" dt="2022-04-17T20:03:32.653" v="11"/>
          <ac:picMkLst>
            <pc:docMk/>
            <pc:sldMk cId="915777280" sldId="269"/>
            <ac:picMk id="4" creationId="{94CEFAB1-91C1-ACCF-3BEA-DC65B316643B}"/>
          </ac:picMkLst>
        </pc:picChg>
      </pc:sldChg>
    </pc:docChg>
  </pc:docChgLst>
  <pc:docChgLst>
    <pc:chgData name="Yang, Xingyu" userId="S::yangxi47@gwu.edu::6f2c5e96-feb6-4e31-9bc2-f06d76c3f974" providerId="AD" clId="Web-{E62CE1FD-18A4-4C0E-87FF-19AF845590E4}"/>
    <pc:docChg chg="modSld">
      <pc:chgData name="Yang, Xingyu" userId="S::yangxi47@gwu.edu::6f2c5e96-feb6-4e31-9bc2-f06d76c3f974" providerId="AD" clId="Web-{E62CE1FD-18A4-4C0E-87FF-19AF845590E4}" dt="2022-04-26T09:34:35.787" v="5" actId="20577"/>
      <pc:docMkLst>
        <pc:docMk/>
      </pc:docMkLst>
      <pc:sldChg chg="modSp">
        <pc:chgData name="Yang, Xingyu" userId="S::yangxi47@gwu.edu::6f2c5e96-feb6-4e31-9bc2-f06d76c3f974" providerId="AD" clId="Web-{E62CE1FD-18A4-4C0E-87FF-19AF845590E4}" dt="2022-04-26T09:34:35.787" v="5" actId="20577"/>
        <pc:sldMkLst>
          <pc:docMk/>
          <pc:sldMk cId="561285037" sldId="284"/>
        </pc:sldMkLst>
        <pc:spChg chg="mod">
          <ac:chgData name="Yang, Xingyu" userId="S::yangxi47@gwu.edu::6f2c5e96-feb6-4e31-9bc2-f06d76c3f974" providerId="AD" clId="Web-{E62CE1FD-18A4-4C0E-87FF-19AF845590E4}" dt="2022-04-26T09:34:35.787" v="5" actId="20577"/>
          <ac:spMkLst>
            <pc:docMk/>
            <pc:sldMk cId="561285037" sldId="284"/>
            <ac:spMk id="3" creationId="{68CD54AD-03F4-3AF7-43D7-20EF3E5C7F79}"/>
          </ac:spMkLst>
        </pc:spChg>
      </pc:sldChg>
    </pc:docChg>
  </pc:docChgLst>
  <pc:docChgLst>
    <pc:chgData name="Teinfalt, Lydia" userId="S::lteinfalt@gwu.edu::e99ab43c-f24f-4f7c-b8ca-88c17bdf844d" providerId="AD" clId="Web-{5DC23BD9-94E2-43F0-95BC-BDF3119350DB}"/>
    <pc:docChg chg="modSld">
      <pc:chgData name="Teinfalt, Lydia" userId="S::lteinfalt@gwu.edu::e99ab43c-f24f-4f7c-b8ca-88c17bdf844d" providerId="AD" clId="Web-{5DC23BD9-94E2-43F0-95BC-BDF3119350DB}" dt="2022-04-22T23:00:48.917" v="5" actId="20577"/>
      <pc:docMkLst>
        <pc:docMk/>
      </pc:docMkLst>
      <pc:sldChg chg="modSp">
        <pc:chgData name="Teinfalt, Lydia" userId="S::lteinfalt@gwu.edu::e99ab43c-f24f-4f7c-b8ca-88c17bdf844d" providerId="AD" clId="Web-{5DC23BD9-94E2-43F0-95BC-BDF3119350DB}" dt="2022-04-22T23:00:48.917" v="5" actId="20577"/>
        <pc:sldMkLst>
          <pc:docMk/>
          <pc:sldMk cId="381764326" sldId="262"/>
        </pc:sldMkLst>
        <pc:spChg chg="mod">
          <ac:chgData name="Teinfalt, Lydia" userId="S::lteinfalt@gwu.edu::e99ab43c-f24f-4f7c-b8ca-88c17bdf844d" providerId="AD" clId="Web-{5DC23BD9-94E2-43F0-95BC-BDF3119350DB}" dt="2022-04-22T23:00:48.917" v="5" actId="20577"/>
          <ac:spMkLst>
            <pc:docMk/>
            <pc:sldMk cId="381764326" sldId="262"/>
            <ac:spMk id="3" creationId="{3911548C-D026-675B-A9AF-4F2DA87F4B40}"/>
          </ac:spMkLst>
        </pc:spChg>
      </pc:sldChg>
    </pc:docChg>
  </pc:docChgLst>
  <pc:docChgLst>
    <pc:chgData name="Teinfalt, Lydia" userId="S::lteinfalt@gwu.edu::e99ab43c-f24f-4f7c-b8ca-88c17bdf844d" providerId="AD" clId="Web-{B07FA8F2-82CB-4B26-A23C-F76E702A056C}"/>
    <pc:docChg chg="addSld delSld modSld">
      <pc:chgData name="Teinfalt, Lydia" userId="S::lteinfalt@gwu.edu::e99ab43c-f24f-4f7c-b8ca-88c17bdf844d" providerId="AD" clId="Web-{B07FA8F2-82CB-4B26-A23C-F76E702A056C}" dt="2022-04-25T12:43:14.181" v="80"/>
      <pc:docMkLst>
        <pc:docMk/>
      </pc:docMkLst>
      <pc:sldChg chg="modSp del">
        <pc:chgData name="Teinfalt, Lydia" userId="S::lteinfalt@gwu.edu::e99ab43c-f24f-4f7c-b8ca-88c17bdf844d" providerId="AD" clId="Web-{B07FA8F2-82CB-4B26-A23C-F76E702A056C}" dt="2022-04-25T12:43:02.321" v="79"/>
        <pc:sldMkLst>
          <pc:docMk/>
          <pc:sldMk cId="3057153388" sldId="268"/>
        </pc:sldMkLst>
        <pc:spChg chg="mod">
          <ac:chgData name="Teinfalt, Lydia" userId="S::lteinfalt@gwu.edu::e99ab43c-f24f-4f7c-b8ca-88c17bdf844d" providerId="AD" clId="Web-{B07FA8F2-82CB-4B26-A23C-F76E702A056C}" dt="2022-04-25T12:38:37.657" v="15" actId="20577"/>
          <ac:spMkLst>
            <pc:docMk/>
            <pc:sldMk cId="3057153388" sldId="268"/>
            <ac:spMk id="8" creationId="{9EC4FF39-089F-8B21-8385-E5812C5D7C1A}"/>
          </ac:spMkLst>
        </pc:spChg>
      </pc:sldChg>
      <pc:sldChg chg="addSp delSp modSp new mod setBg">
        <pc:chgData name="Teinfalt, Lydia" userId="S::lteinfalt@gwu.edu::e99ab43c-f24f-4f7c-b8ca-88c17bdf844d" providerId="AD" clId="Web-{B07FA8F2-82CB-4B26-A23C-F76E702A056C}" dt="2022-04-25T12:42:52.680" v="78" actId="1076"/>
        <pc:sldMkLst>
          <pc:docMk/>
          <pc:sldMk cId="2686695308" sldId="283"/>
        </pc:sldMkLst>
        <pc:spChg chg="mod">
          <ac:chgData name="Teinfalt, Lydia" userId="S::lteinfalt@gwu.edu::e99ab43c-f24f-4f7c-b8ca-88c17bdf844d" providerId="AD" clId="Web-{B07FA8F2-82CB-4B26-A23C-F76E702A056C}" dt="2022-04-25T12:35:57.622" v="12" actId="20577"/>
          <ac:spMkLst>
            <pc:docMk/>
            <pc:sldMk cId="2686695308" sldId="283"/>
            <ac:spMk id="2" creationId="{8D4E0AB9-9346-9E30-2773-9EF851A8A206}"/>
          </ac:spMkLst>
        </pc:spChg>
        <pc:spChg chg="del mod">
          <ac:chgData name="Teinfalt, Lydia" userId="S::lteinfalt@gwu.edu::e99ab43c-f24f-4f7c-b8ca-88c17bdf844d" providerId="AD" clId="Web-{B07FA8F2-82CB-4B26-A23C-F76E702A056C}" dt="2022-04-25T12:39:43.347" v="39"/>
          <ac:spMkLst>
            <pc:docMk/>
            <pc:sldMk cId="2686695308" sldId="283"/>
            <ac:spMk id="3" creationId="{48BF6C76-E714-B039-E42D-A8BD43799CA9}"/>
          </ac:spMkLst>
        </pc:spChg>
        <pc:spChg chg="add del mod">
          <ac:chgData name="Teinfalt, Lydia" userId="S::lteinfalt@gwu.edu::e99ab43c-f24f-4f7c-b8ca-88c17bdf844d" providerId="AD" clId="Web-{B07FA8F2-82CB-4B26-A23C-F76E702A056C}" dt="2022-04-25T12:35:47.684" v="5"/>
          <ac:spMkLst>
            <pc:docMk/>
            <pc:sldMk cId="2686695308" sldId="283"/>
            <ac:spMk id="4" creationId="{EBEDE51B-C9DC-BFC0-EB62-FB71ADD7AC5A}"/>
          </ac:spMkLst>
        </pc:spChg>
        <pc:spChg chg="add mod">
          <ac:chgData name="Teinfalt, Lydia" userId="S::lteinfalt@gwu.edu::e99ab43c-f24f-4f7c-b8ca-88c17bdf844d" providerId="AD" clId="Web-{B07FA8F2-82CB-4B26-A23C-F76E702A056C}" dt="2022-04-25T12:42:52.680" v="78" actId="1076"/>
          <ac:spMkLst>
            <pc:docMk/>
            <pc:sldMk cId="2686695308" sldId="283"/>
            <ac:spMk id="5" creationId="{F46D74DC-404E-1887-FF32-59E083004781}"/>
          </ac:spMkLst>
        </pc:spChg>
        <pc:spChg chg="add">
          <ac:chgData name="Teinfalt, Lydia" userId="S::lteinfalt@gwu.edu::e99ab43c-f24f-4f7c-b8ca-88c17bdf844d" providerId="AD" clId="Web-{B07FA8F2-82CB-4B26-A23C-F76E702A056C}" dt="2022-04-25T12:35:34.121" v="1"/>
          <ac:spMkLst>
            <pc:docMk/>
            <pc:sldMk cId="2686695308" sldId="283"/>
            <ac:spMk id="8" creationId="{DEE2AD96-B495-4E06-9291-B71706F728CB}"/>
          </ac:spMkLst>
        </pc:spChg>
        <pc:spChg chg="add">
          <ac:chgData name="Teinfalt, Lydia" userId="S::lteinfalt@gwu.edu::e99ab43c-f24f-4f7c-b8ca-88c17bdf844d" providerId="AD" clId="Web-{B07FA8F2-82CB-4B26-A23C-F76E702A056C}" dt="2022-04-25T12:35:34.121" v="1"/>
          <ac:spMkLst>
            <pc:docMk/>
            <pc:sldMk cId="2686695308" sldId="283"/>
            <ac:spMk id="10" creationId="{53CF6D67-C5A8-4ADD-9E8E-1E38CA1D3166}"/>
          </ac:spMkLst>
        </pc:spChg>
        <pc:spChg chg="add">
          <ac:chgData name="Teinfalt, Lydia" userId="S::lteinfalt@gwu.edu::e99ab43c-f24f-4f7c-b8ca-88c17bdf844d" providerId="AD" clId="Web-{B07FA8F2-82CB-4B26-A23C-F76E702A056C}" dt="2022-04-25T12:39:56.972" v="42"/>
          <ac:spMkLst>
            <pc:docMk/>
            <pc:sldMk cId="2686695308" sldId="283"/>
            <ac:spMk id="11" creationId="{5DCA9981-76DC-E40C-A5FB-1B3A4CE6139E}"/>
          </ac:spMkLst>
        </pc:spChg>
        <pc:spChg chg="add">
          <ac:chgData name="Teinfalt, Lydia" userId="S::lteinfalt@gwu.edu::e99ab43c-f24f-4f7c-b8ca-88c17bdf844d" providerId="AD" clId="Web-{B07FA8F2-82CB-4B26-A23C-F76E702A056C}" dt="2022-04-25T12:35:34.121" v="1"/>
          <ac:spMkLst>
            <pc:docMk/>
            <pc:sldMk cId="2686695308" sldId="283"/>
            <ac:spMk id="12" creationId="{86909FA0-B515-4681-B7A8-FA281D133B94}"/>
          </ac:spMkLst>
        </pc:spChg>
        <pc:spChg chg="add">
          <ac:chgData name="Teinfalt, Lydia" userId="S::lteinfalt@gwu.edu::e99ab43c-f24f-4f7c-b8ca-88c17bdf844d" providerId="AD" clId="Web-{B07FA8F2-82CB-4B26-A23C-F76E702A056C}" dt="2022-04-25T12:35:34.121" v="1"/>
          <ac:spMkLst>
            <pc:docMk/>
            <pc:sldMk cId="2686695308" sldId="283"/>
            <ac:spMk id="14" creationId="{21C9FE86-FCC3-4A31-AA1C-C882262B7FE7}"/>
          </ac:spMkLst>
        </pc:spChg>
        <pc:spChg chg="add">
          <ac:chgData name="Teinfalt, Lydia" userId="S::lteinfalt@gwu.edu::e99ab43c-f24f-4f7c-b8ca-88c17bdf844d" providerId="AD" clId="Web-{B07FA8F2-82CB-4B26-A23C-F76E702A056C}" dt="2022-04-25T12:35:34.121" v="1"/>
          <ac:spMkLst>
            <pc:docMk/>
            <pc:sldMk cId="2686695308" sldId="283"/>
            <ac:spMk id="16" creationId="{7D96243B-ECED-4B71-8E06-AE9A285EAD20}"/>
          </ac:spMkLst>
        </pc:spChg>
        <pc:spChg chg="add">
          <ac:chgData name="Teinfalt, Lydia" userId="S::lteinfalt@gwu.edu::e99ab43c-f24f-4f7c-b8ca-88c17bdf844d" providerId="AD" clId="Web-{B07FA8F2-82CB-4B26-A23C-F76E702A056C}" dt="2022-04-25T12:35:34.121" v="1"/>
          <ac:spMkLst>
            <pc:docMk/>
            <pc:sldMk cId="2686695308" sldId="283"/>
            <ac:spMk id="18" creationId="{A09989E4-EFDC-4A90-A633-E0525FB4139E}"/>
          </ac:spMkLst>
        </pc:spChg>
        <pc:spChg chg="add">
          <ac:chgData name="Teinfalt, Lydia" userId="S::lteinfalt@gwu.edu::e99ab43c-f24f-4f7c-b8ca-88c17bdf844d" providerId="AD" clId="Web-{B07FA8F2-82CB-4B26-A23C-F76E702A056C}" dt="2022-04-25T12:40:13.098" v="44"/>
          <ac:spMkLst>
            <pc:docMk/>
            <pc:sldMk cId="2686695308" sldId="283"/>
            <ac:spMk id="21" creationId="{4CFB96B3-7E2E-4107-38E5-309090230A5B}"/>
          </ac:spMkLst>
        </pc:spChg>
        <pc:picChg chg="add">
          <ac:chgData name="Teinfalt, Lydia" userId="S::lteinfalt@gwu.edu::e99ab43c-f24f-4f7c-b8ca-88c17bdf844d" providerId="AD" clId="Web-{B07FA8F2-82CB-4B26-A23C-F76E702A056C}" dt="2022-04-25T12:39:29.424" v="38"/>
          <ac:picMkLst>
            <pc:docMk/>
            <pc:sldMk cId="2686695308" sldId="283"/>
            <ac:picMk id="6" creationId="{EBB2C659-9C5E-3821-C516-221798D26DE6}"/>
          </ac:picMkLst>
        </pc:picChg>
        <pc:picChg chg="add mod">
          <ac:chgData name="Teinfalt, Lydia" userId="S::lteinfalt@gwu.edu::e99ab43c-f24f-4f7c-b8ca-88c17bdf844d" providerId="AD" clId="Web-{B07FA8F2-82CB-4B26-A23C-F76E702A056C}" dt="2022-04-25T12:39:59.519" v="43" actId="1076"/>
          <ac:picMkLst>
            <pc:docMk/>
            <pc:sldMk cId="2686695308" sldId="283"/>
            <ac:picMk id="7" creationId="{5FCFD320-B0CB-8854-2834-7B156C064A21}"/>
          </ac:picMkLst>
        </pc:picChg>
        <pc:picChg chg="add">
          <ac:chgData name="Teinfalt, Lydia" userId="S::lteinfalt@gwu.edu::e99ab43c-f24f-4f7c-b8ca-88c17bdf844d" providerId="AD" clId="Web-{B07FA8F2-82CB-4B26-A23C-F76E702A056C}" dt="2022-04-25T12:39:49.956" v="41"/>
          <ac:picMkLst>
            <pc:docMk/>
            <pc:sldMk cId="2686695308" sldId="283"/>
            <ac:picMk id="9" creationId="{F220D389-BA1F-5342-25B3-C9B129AE768C}"/>
          </ac:picMkLst>
        </pc:picChg>
      </pc:sldChg>
      <pc:sldChg chg="new">
        <pc:chgData name="Teinfalt, Lydia" userId="S::lteinfalt@gwu.edu::e99ab43c-f24f-4f7c-b8ca-88c17bdf844d" providerId="AD" clId="Web-{B07FA8F2-82CB-4B26-A23C-F76E702A056C}" dt="2022-04-25T12:43:14.181" v="80"/>
        <pc:sldMkLst>
          <pc:docMk/>
          <pc:sldMk cId="561285037" sldId="284"/>
        </pc:sldMkLst>
      </pc:sldChg>
    </pc:docChg>
  </pc:docChgLst>
  <pc:docChgLst>
    <pc:chgData name="Teinfalt, Lydia" userId="S::lteinfalt@gwu.edu::e99ab43c-f24f-4f7c-b8ca-88c17bdf844d" providerId="AD" clId="Web-{828B3602-B160-4849-A09F-EB1BC92F3755}"/>
    <pc:docChg chg="modSld">
      <pc:chgData name="Teinfalt, Lydia" userId="S::lteinfalt@gwu.edu::e99ab43c-f24f-4f7c-b8ca-88c17bdf844d" providerId="AD" clId="Web-{828B3602-B160-4849-A09F-EB1BC92F3755}" dt="2022-04-21T12:37:32.749" v="38"/>
      <pc:docMkLst>
        <pc:docMk/>
      </pc:docMkLst>
      <pc:sldChg chg="addSp delSp modSp mod setBg setClrOvrMap">
        <pc:chgData name="Teinfalt, Lydia" userId="S::lteinfalt@gwu.edu::e99ab43c-f24f-4f7c-b8ca-88c17bdf844d" providerId="AD" clId="Web-{828B3602-B160-4849-A09F-EB1BC92F3755}" dt="2022-04-21T12:37:32.749" v="38"/>
        <pc:sldMkLst>
          <pc:docMk/>
          <pc:sldMk cId="381764326" sldId="262"/>
        </pc:sldMkLst>
        <pc:spChg chg="mod">
          <ac:chgData name="Teinfalt, Lydia" userId="S::lteinfalt@gwu.edu::e99ab43c-f24f-4f7c-b8ca-88c17bdf844d" providerId="AD" clId="Web-{828B3602-B160-4849-A09F-EB1BC92F3755}" dt="2022-04-21T12:37:32.749" v="38"/>
          <ac:spMkLst>
            <pc:docMk/>
            <pc:sldMk cId="381764326" sldId="262"/>
            <ac:spMk id="2" creationId="{F0862389-4F1D-8D79-C1F8-9FBE86312819}"/>
          </ac:spMkLst>
        </pc:spChg>
        <pc:spChg chg="mod ord">
          <ac:chgData name="Teinfalt, Lydia" userId="S::lteinfalt@gwu.edu::e99ab43c-f24f-4f7c-b8ca-88c17bdf844d" providerId="AD" clId="Web-{828B3602-B160-4849-A09F-EB1BC92F3755}" dt="2022-04-21T12:37:32.749" v="38"/>
          <ac:spMkLst>
            <pc:docMk/>
            <pc:sldMk cId="381764326" sldId="262"/>
            <ac:spMk id="3" creationId="{3911548C-D026-675B-A9AF-4F2DA87F4B40}"/>
          </ac:spMkLst>
        </pc:spChg>
        <pc:spChg chg="add del">
          <ac:chgData name="Teinfalt, Lydia" userId="S::lteinfalt@gwu.edu::e99ab43c-f24f-4f7c-b8ca-88c17bdf844d" providerId="AD" clId="Web-{828B3602-B160-4849-A09F-EB1BC92F3755}" dt="2022-04-21T12:37:20.858" v="33"/>
          <ac:spMkLst>
            <pc:docMk/>
            <pc:sldMk cId="381764326" sldId="262"/>
            <ac:spMk id="9" creationId="{8B3A2D1A-45FC-4F95-B150-1C13EF2F6D09}"/>
          </ac:spMkLst>
        </pc:spChg>
        <pc:spChg chg="add del">
          <ac:chgData name="Teinfalt, Lydia" userId="S::lteinfalt@gwu.edu::e99ab43c-f24f-4f7c-b8ca-88c17bdf844d" providerId="AD" clId="Web-{828B3602-B160-4849-A09F-EB1BC92F3755}" dt="2022-04-21T12:37:20.858" v="33"/>
          <ac:spMkLst>
            <pc:docMk/>
            <pc:sldMk cId="381764326" sldId="262"/>
            <ac:spMk id="11" creationId="{F3768FD5-DD7A-43C7-8DEA-1F5DB3CB5B95}"/>
          </ac:spMkLst>
        </pc:spChg>
        <pc:spChg chg="add del">
          <ac:chgData name="Teinfalt, Lydia" userId="S::lteinfalt@gwu.edu::e99ab43c-f24f-4f7c-b8ca-88c17bdf844d" providerId="AD" clId="Web-{828B3602-B160-4849-A09F-EB1BC92F3755}" dt="2022-04-21T12:37:24.343" v="35"/>
          <ac:spMkLst>
            <pc:docMk/>
            <pc:sldMk cId="381764326" sldId="262"/>
            <ac:spMk id="14" creationId="{2B566528-1B12-4246-9431-5C2D7D081168}"/>
          </ac:spMkLst>
        </pc:spChg>
        <pc:spChg chg="add del">
          <ac:chgData name="Teinfalt, Lydia" userId="S::lteinfalt@gwu.edu::e99ab43c-f24f-4f7c-b8ca-88c17bdf844d" providerId="AD" clId="Web-{828B3602-B160-4849-A09F-EB1BC92F3755}" dt="2022-04-21T12:37:32.749" v="37"/>
          <ac:spMkLst>
            <pc:docMk/>
            <pc:sldMk cId="381764326" sldId="262"/>
            <ac:spMk id="31" creationId="{A3BAF07C-C39E-42EB-BB22-8D46691D9735}"/>
          </ac:spMkLst>
        </pc:spChg>
        <pc:spChg chg="add del">
          <ac:chgData name="Teinfalt, Lydia" userId="S::lteinfalt@gwu.edu::e99ab43c-f24f-4f7c-b8ca-88c17bdf844d" providerId="AD" clId="Web-{828B3602-B160-4849-A09F-EB1BC92F3755}" dt="2022-04-21T12:37:32.749" v="37"/>
          <ac:spMkLst>
            <pc:docMk/>
            <pc:sldMk cId="381764326" sldId="262"/>
            <ac:spMk id="32" creationId="{44C110BA-81E8-4247-853A-5F2B93E92E46}"/>
          </ac:spMkLst>
        </pc:spChg>
        <pc:spChg chg="add">
          <ac:chgData name="Teinfalt, Lydia" userId="S::lteinfalt@gwu.edu::e99ab43c-f24f-4f7c-b8ca-88c17bdf844d" providerId="AD" clId="Web-{828B3602-B160-4849-A09F-EB1BC92F3755}" dt="2022-04-21T12:37:32.749" v="38"/>
          <ac:spMkLst>
            <pc:docMk/>
            <pc:sldMk cId="381764326" sldId="262"/>
            <ac:spMk id="38" creationId="{2B566528-1B12-4246-9431-5C2D7D081168}"/>
          </ac:spMkLst>
        </pc:spChg>
        <pc:grpChg chg="add del">
          <ac:chgData name="Teinfalt, Lydia" userId="S::lteinfalt@gwu.edu::e99ab43c-f24f-4f7c-b8ca-88c17bdf844d" providerId="AD" clId="Web-{828B3602-B160-4849-A09F-EB1BC92F3755}" dt="2022-04-21T12:37:24.343" v="35"/>
          <ac:grpSpMkLst>
            <pc:docMk/>
            <pc:sldMk cId="381764326" sldId="262"/>
            <ac:grpSpMk id="15" creationId="{5995D10D-E9C9-47DB-AE7E-801FEF38F5C9}"/>
          </ac:grpSpMkLst>
        </pc:grpChg>
        <pc:grpChg chg="add del">
          <ac:chgData name="Teinfalt, Lydia" userId="S::lteinfalt@gwu.edu::e99ab43c-f24f-4f7c-b8ca-88c17bdf844d" providerId="AD" clId="Web-{828B3602-B160-4849-A09F-EB1BC92F3755}" dt="2022-04-21T12:37:24.343" v="35"/>
          <ac:grpSpMkLst>
            <pc:docMk/>
            <pc:sldMk cId="381764326" sldId="262"/>
            <ac:grpSpMk id="18" creationId="{828A5161-06F1-46CF-8AD7-844680A59E13}"/>
          </ac:grpSpMkLst>
        </pc:grpChg>
        <pc:grpChg chg="add del">
          <ac:chgData name="Teinfalt, Lydia" userId="S::lteinfalt@gwu.edu::e99ab43c-f24f-4f7c-b8ca-88c17bdf844d" providerId="AD" clId="Web-{828B3602-B160-4849-A09F-EB1BC92F3755}" dt="2022-04-21T12:37:32.749" v="37"/>
          <ac:grpSpMkLst>
            <pc:docMk/>
            <pc:sldMk cId="381764326" sldId="262"/>
            <ac:grpSpMk id="33" creationId="{D8E9CF54-0466-4261-9E62-0249E60E1886}"/>
          </ac:grpSpMkLst>
        </pc:grpChg>
        <pc:grpChg chg="add">
          <ac:chgData name="Teinfalt, Lydia" userId="S::lteinfalt@gwu.edu::e99ab43c-f24f-4f7c-b8ca-88c17bdf844d" providerId="AD" clId="Web-{828B3602-B160-4849-A09F-EB1BC92F3755}" dt="2022-04-21T12:37:32.749" v="38"/>
          <ac:grpSpMkLst>
            <pc:docMk/>
            <pc:sldMk cId="381764326" sldId="262"/>
            <ac:grpSpMk id="39" creationId="{828A5161-06F1-46CF-8AD7-844680A59E13}"/>
          </ac:grpSpMkLst>
        </pc:grpChg>
        <pc:grpChg chg="add">
          <ac:chgData name="Teinfalt, Lydia" userId="S::lteinfalt@gwu.edu::e99ab43c-f24f-4f7c-b8ca-88c17bdf844d" providerId="AD" clId="Web-{828B3602-B160-4849-A09F-EB1BC92F3755}" dt="2022-04-21T12:37:32.749" v="38"/>
          <ac:grpSpMkLst>
            <pc:docMk/>
            <pc:sldMk cId="381764326" sldId="262"/>
            <ac:grpSpMk id="40" creationId="{5995D10D-E9C9-47DB-AE7E-801FEF38F5C9}"/>
          </ac:grpSpMkLst>
        </pc:grpChg>
        <pc:picChg chg="add mod">
          <ac:chgData name="Teinfalt, Lydia" userId="S::lteinfalt@gwu.edu::e99ab43c-f24f-4f7c-b8ca-88c17bdf844d" providerId="AD" clId="Web-{828B3602-B160-4849-A09F-EB1BC92F3755}" dt="2022-04-21T12:37:32.749" v="38"/>
          <ac:picMkLst>
            <pc:docMk/>
            <pc:sldMk cId="381764326" sldId="262"/>
            <ac:picMk id="4" creationId="{9FF54058-61BA-993B-63DF-20BBBEA9A313}"/>
          </ac:picMkLst>
        </pc:picChg>
      </pc:sldChg>
    </pc:docChg>
  </pc:docChgLst>
  <pc:docChgLst>
    <pc:chgData name="Teinfalt, Lydia" userId="S::lteinfalt@gwu.edu::e99ab43c-f24f-4f7c-b8ca-88c17bdf844d" providerId="AD" clId="Web-{4449A27F-6B85-4D3A-9084-9A454B088FCA}"/>
    <pc:docChg chg="modSld">
      <pc:chgData name="Teinfalt, Lydia" userId="S::lteinfalt@gwu.edu::e99ab43c-f24f-4f7c-b8ca-88c17bdf844d" providerId="AD" clId="Web-{4449A27F-6B85-4D3A-9084-9A454B088FCA}" dt="2022-04-24T02:06:51.935" v="6" actId="20577"/>
      <pc:docMkLst>
        <pc:docMk/>
      </pc:docMkLst>
      <pc:sldChg chg="modSp">
        <pc:chgData name="Teinfalt, Lydia" userId="S::lteinfalt@gwu.edu::e99ab43c-f24f-4f7c-b8ca-88c17bdf844d" providerId="AD" clId="Web-{4449A27F-6B85-4D3A-9084-9A454B088FCA}" dt="2022-04-24T02:06:51.935" v="6" actId="20577"/>
        <pc:sldMkLst>
          <pc:docMk/>
          <pc:sldMk cId="986622484" sldId="281"/>
        </pc:sldMkLst>
        <pc:spChg chg="mod">
          <ac:chgData name="Teinfalt, Lydia" userId="S::lteinfalt@gwu.edu::e99ab43c-f24f-4f7c-b8ca-88c17bdf844d" providerId="AD" clId="Web-{4449A27F-6B85-4D3A-9084-9A454B088FCA}" dt="2022-04-24T02:06:51.935" v="6" actId="20577"/>
          <ac:spMkLst>
            <pc:docMk/>
            <pc:sldMk cId="986622484" sldId="281"/>
            <ac:spMk id="5" creationId="{5EF5D824-D778-9C1A-3940-EF44D2E6F5C1}"/>
          </ac:spMkLst>
        </pc:spChg>
      </pc:sldChg>
    </pc:docChg>
  </pc:docChgLst>
  <pc:docChgLst>
    <pc:chgData name="Teinfalt, Lydia" userId="S::lteinfalt@gwu.edu::e99ab43c-f24f-4f7c-b8ca-88c17bdf844d" providerId="AD" clId="Web-{98A3CE7B-E87B-4A84-80BE-7ED577D7FAD1}"/>
    <pc:docChg chg="modSld">
      <pc:chgData name="Teinfalt, Lydia" userId="S::lteinfalt@gwu.edu::e99ab43c-f24f-4f7c-b8ca-88c17bdf844d" providerId="AD" clId="Web-{98A3CE7B-E87B-4A84-80BE-7ED577D7FAD1}" dt="2022-04-25T13:17:10.822" v="2" actId="20577"/>
      <pc:docMkLst>
        <pc:docMk/>
      </pc:docMkLst>
      <pc:sldChg chg="modSp">
        <pc:chgData name="Teinfalt, Lydia" userId="S::lteinfalt@gwu.edu::e99ab43c-f24f-4f7c-b8ca-88c17bdf844d" providerId="AD" clId="Web-{98A3CE7B-E87B-4A84-80BE-7ED577D7FAD1}" dt="2022-04-25T13:17:10.822" v="2" actId="20577"/>
        <pc:sldMkLst>
          <pc:docMk/>
          <pc:sldMk cId="561285037" sldId="284"/>
        </pc:sldMkLst>
        <pc:spChg chg="mod">
          <ac:chgData name="Teinfalt, Lydia" userId="S::lteinfalt@gwu.edu::e99ab43c-f24f-4f7c-b8ca-88c17bdf844d" providerId="AD" clId="Web-{98A3CE7B-E87B-4A84-80BE-7ED577D7FAD1}" dt="2022-04-25T13:17:10.822" v="2" actId="20577"/>
          <ac:spMkLst>
            <pc:docMk/>
            <pc:sldMk cId="561285037" sldId="284"/>
            <ac:spMk id="3" creationId="{68CD54AD-03F4-3AF7-43D7-20EF3E5C7F79}"/>
          </ac:spMkLst>
        </pc:spChg>
      </pc:sldChg>
    </pc:docChg>
  </pc:docChgLst>
  <pc:docChgLst>
    <pc:chgData name="Teinfalt, Lydia" userId="S::lteinfalt@gwu.edu::e99ab43c-f24f-4f7c-b8ca-88c17bdf844d" providerId="AD" clId="Web-{2954C983-DBE2-43E0-9A79-DB5147CA6EED}"/>
    <pc:docChg chg="modSld">
      <pc:chgData name="Teinfalt, Lydia" userId="S::lteinfalt@gwu.edu::e99ab43c-f24f-4f7c-b8ca-88c17bdf844d" providerId="AD" clId="Web-{2954C983-DBE2-43E0-9A79-DB5147CA6EED}" dt="2022-04-26T12:32:22.848" v="261" actId="20577"/>
      <pc:docMkLst>
        <pc:docMk/>
      </pc:docMkLst>
      <pc:sldChg chg="addSp modSp mod setBg">
        <pc:chgData name="Teinfalt, Lydia" userId="S::lteinfalt@gwu.edu::e99ab43c-f24f-4f7c-b8ca-88c17bdf844d" providerId="AD" clId="Web-{2954C983-DBE2-43E0-9A79-DB5147CA6EED}" dt="2022-04-26T12:31:23.690" v="236" actId="20577"/>
        <pc:sldMkLst>
          <pc:docMk/>
          <pc:sldMk cId="1828579402" sldId="276"/>
        </pc:sldMkLst>
        <pc:spChg chg="mod">
          <ac:chgData name="Teinfalt, Lydia" userId="S::lteinfalt@gwu.edu::e99ab43c-f24f-4f7c-b8ca-88c17bdf844d" providerId="AD" clId="Web-{2954C983-DBE2-43E0-9A79-DB5147CA6EED}" dt="2022-04-26T12:29:22.217" v="125"/>
          <ac:spMkLst>
            <pc:docMk/>
            <pc:sldMk cId="1828579402" sldId="276"/>
            <ac:spMk id="2" creationId="{9A1951A3-B4EE-4499-F251-D2B346316743}"/>
          </ac:spMkLst>
        </pc:spChg>
        <pc:spChg chg="mod">
          <ac:chgData name="Teinfalt, Lydia" userId="S::lteinfalt@gwu.edu::e99ab43c-f24f-4f7c-b8ca-88c17bdf844d" providerId="AD" clId="Web-{2954C983-DBE2-43E0-9A79-DB5147CA6EED}" dt="2022-04-26T12:31:23.690" v="236" actId="20577"/>
          <ac:spMkLst>
            <pc:docMk/>
            <pc:sldMk cId="1828579402" sldId="276"/>
            <ac:spMk id="3" creationId="{5B368D6D-1CE9-6F01-FB0A-39844CE0DC72}"/>
          </ac:spMkLst>
        </pc:spChg>
        <pc:spChg chg="add">
          <ac:chgData name="Teinfalt, Lydia" userId="S::lteinfalt@gwu.edu::e99ab43c-f24f-4f7c-b8ca-88c17bdf844d" providerId="AD" clId="Web-{2954C983-DBE2-43E0-9A79-DB5147CA6EED}" dt="2022-04-26T12:29:22.217" v="125"/>
          <ac:spMkLst>
            <pc:docMk/>
            <pc:sldMk cId="1828579402" sldId="276"/>
            <ac:spMk id="8" creationId="{907EF6B7-1338-4443-8C46-6A318D952DFD}"/>
          </ac:spMkLst>
        </pc:spChg>
        <pc:spChg chg="add">
          <ac:chgData name="Teinfalt, Lydia" userId="S::lteinfalt@gwu.edu::e99ab43c-f24f-4f7c-b8ca-88c17bdf844d" providerId="AD" clId="Web-{2954C983-DBE2-43E0-9A79-DB5147CA6EED}" dt="2022-04-26T12:29:22.217" v="125"/>
          <ac:spMkLst>
            <pc:docMk/>
            <pc:sldMk cId="1828579402" sldId="276"/>
            <ac:spMk id="10" creationId="{DAAE4CDD-124C-4DCF-9584-B6033B545DD5}"/>
          </ac:spMkLst>
        </pc:spChg>
        <pc:spChg chg="add">
          <ac:chgData name="Teinfalt, Lydia" userId="S::lteinfalt@gwu.edu::e99ab43c-f24f-4f7c-b8ca-88c17bdf844d" providerId="AD" clId="Web-{2954C983-DBE2-43E0-9A79-DB5147CA6EED}" dt="2022-04-26T12:29:22.217" v="125"/>
          <ac:spMkLst>
            <pc:docMk/>
            <pc:sldMk cId="1828579402" sldId="276"/>
            <ac:spMk id="12" creationId="{081E4A58-353D-44AE-B2FC-2A74E2E400F7}"/>
          </ac:spMkLst>
        </pc:spChg>
      </pc:sldChg>
      <pc:sldChg chg="modSp">
        <pc:chgData name="Teinfalt, Lydia" userId="S::lteinfalt@gwu.edu::e99ab43c-f24f-4f7c-b8ca-88c17bdf844d" providerId="AD" clId="Web-{2954C983-DBE2-43E0-9A79-DB5147CA6EED}" dt="2022-04-26T12:32:22.848" v="261" actId="20577"/>
        <pc:sldMkLst>
          <pc:docMk/>
          <pc:sldMk cId="561285037" sldId="284"/>
        </pc:sldMkLst>
        <pc:spChg chg="mod">
          <ac:chgData name="Teinfalt, Lydia" userId="S::lteinfalt@gwu.edu::e99ab43c-f24f-4f7c-b8ca-88c17bdf844d" providerId="AD" clId="Web-{2954C983-DBE2-43E0-9A79-DB5147CA6EED}" dt="2022-04-26T12:32:22.848" v="261" actId="20577"/>
          <ac:spMkLst>
            <pc:docMk/>
            <pc:sldMk cId="561285037" sldId="284"/>
            <ac:spMk id="3" creationId="{68CD54AD-03F4-3AF7-43D7-20EF3E5C7F79}"/>
          </ac:spMkLst>
        </pc:spChg>
      </pc:sldChg>
    </pc:docChg>
  </pc:docChgLst>
  <pc:docChgLst>
    <pc:chgData name="Teinfalt, Lydia" userId="S::lteinfalt@gwu.edu::e99ab43c-f24f-4f7c-b8ca-88c17bdf844d" providerId="AD" clId="Web-{4D542527-17A8-4328-88E6-9B7A7769FF8F}"/>
    <pc:docChg chg="addSld modSld">
      <pc:chgData name="Teinfalt, Lydia" userId="S::lteinfalt@gwu.edu::e99ab43c-f24f-4f7c-b8ca-88c17bdf844d" providerId="AD" clId="Web-{4D542527-17A8-4328-88E6-9B7A7769FF8F}" dt="2022-04-18T19:38:50.139" v="89" actId="20577"/>
      <pc:docMkLst>
        <pc:docMk/>
      </pc:docMkLst>
      <pc:sldChg chg="addSp modSp">
        <pc:chgData name="Teinfalt, Lydia" userId="S::lteinfalt@gwu.edu::e99ab43c-f24f-4f7c-b8ca-88c17bdf844d" providerId="AD" clId="Web-{4D542527-17A8-4328-88E6-9B7A7769FF8F}" dt="2022-04-18T19:37:42.966" v="36" actId="20577"/>
        <pc:sldMkLst>
          <pc:docMk/>
          <pc:sldMk cId="2955896899" sldId="258"/>
        </pc:sldMkLst>
        <pc:spChg chg="mod">
          <ac:chgData name="Teinfalt, Lydia" userId="S::lteinfalt@gwu.edu::e99ab43c-f24f-4f7c-b8ca-88c17bdf844d" providerId="AD" clId="Web-{4D542527-17A8-4328-88E6-9B7A7769FF8F}" dt="2022-04-18T19:37:42.966" v="36" actId="20577"/>
          <ac:spMkLst>
            <pc:docMk/>
            <pc:sldMk cId="2955896899" sldId="258"/>
            <ac:spMk id="2" creationId="{DDB033F1-32BB-9C3D-30AA-B751BD069044}"/>
          </ac:spMkLst>
        </pc:spChg>
        <pc:spChg chg="mod">
          <ac:chgData name="Teinfalt, Lydia" userId="S::lteinfalt@gwu.edu::e99ab43c-f24f-4f7c-b8ca-88c17bdf844d" providerId="AD" clId="Web-{4D542527-17A8-4328-88E6-9B7A7769FF8F}" dt="2022-04-18T19:12:51.631" v="5" actId="20577"/>
          <ac:spMkLst>
            <pc:docMk/>
            <pc:sldMk cId="2955896899" sldId="258"/>
            <ac:spMk id="3" creationId="{8B089C6A-3C37-5761-6C3D-71E415C66F1E}"/>
          </ac:spMkLst>
        </pc:spChg>
        <pc:spChg chg="add">
          <ac:chgData name="Teinfalt, Lydia" userId="S::lteinfalt@gwu.edu::e99ab43c-f24f-4f7c-b8ca-88c17bdf844d" providerId="AD" clId="Web-{4D542527-17A8-4328-88E6-9B7A7769FF8F}" dt="2022-04-18T19:37:39.825" v="30"/>
          <ac:spMkLst>
            <pc:docMk/>
            <pc:sldMk cId="2955896899" sldId="258"/>
            <ac:spMk id="4" creationId="{0C812F8A-5063-B3F9-7F53-FDD686DA2E8D}"/>
          </ac:spMkLst>
        </pc:spChg>
      </pc:sldChg>
      <pc:sldChg chg="addSp modSp">
        <pc:chgData name="Teinfalt, Lydia" userId="S::lteinfalt@gwu.edu::e99ab43c-f24f-4f7c-b8ca-88c17bdf844d" providerId="AD" clId="Web-{4D542527-17A8-4328-88E6-9B7A7769FF8F}" dt="2022-04-18T19:37:36.528" v="29" actId="20577"/>
        <pc:sldMkLst>
          <pc:docMk/>
          <pc:sldMk cId="381764326" sldId="262"/>
        </pc:sldMkLst>
        <pc:spChg chg="mod">
          <ac:chgData name="Teinfalt, Lydia" userId="S::lteinfalt@gwu.edu::e99ab43c-f24f-4f7c-b8ca-88c17bdf844d" providerId="AD" clId="Web-{4D542527-17A8-4328-88E6-9B7A7769FF8F}" dt="2022-04-18T19:37:36.528" v="29" actId="20577"/>
          <ac:spMkLst>
            <pc:docMk/>
            <pc:sldMk cId="381764326" sldId="262"/>
            <ac:spMk id="2" creationId="{F0862389-4F1D-8D79-C1F8-9FBE86312819}"/>
          </ac:spMkLst>
        </pc:spChg>
        <pc:spChg chg="add">
          <ac:chgData name="Teinfalt, Lydia" userId="S::lteinfalt@gwu.edu::e99ab43c-f24f-4f7c-b8ca-88c17bdf844d" providerId="AD" clId="Web-{4D542527-17A8-4328-88E6-9B7A7769FF8F}" dt="2022-04-18T19:37:33.106" v="24"/>
          <ac:spMkLst>
            <pc:docMk/>
            <pc:sldMk cId="381764326" sldId="262"/>
            <ac:spMk id="4" creationId="{E4965B36-C4F2-B4BE-6C33-B18ACDB9D0E8}"/>
          </ac:spMkLst>
        </pc:spChg>
      </pc:sldChg>
      <pc:sldChg chg="modSp">
        <pc:chgData name="Teinfalt, Lydia" userId="S::lteinfalt@gwu.edu::e99ab43c-f24f-4f7c-b8ca-88c17bdf844d" providerId="AD" clId="Web-{4D542527-17A8-4328-88E6-9B7A7769FF8F}" dt="2022-04-18T19:38:44.842" v="83" actId="20577"/>
        <pc:sldMkLst>
          <pc:docMk/>
          <pc:sldMk cId="3427407355" sldId="267"/>
        </pc:sldMkLst>
        <pc:spChg chg="mod">
          <ac:chgData name="Teinfalt, Lydia" userId="S::lteinfalt@gwu.edu::e99ab43c-f24f-4f7c-b8ca-88c17bdf844d" providerId="AD" clId="Web-{4D542527-17A8-4328-88E6-9B7A7769FF8F}" dt="2022-04-18T19:38:44.842" v="83" actId="20577"/>
          <ac:spMkLst>
            <pc:docMk/>
            <pc:sldMk cId="3427407355" sldId="267"/>
            <ac:spMk id="2" creationId="{E07787FB-5924-A279-CE28-83E1F5204F5D}"/>
          </ac:spMkLst>
        </pc:spChg>
      </pc:sldChg>
      <pc:sldChg chg="modSp">
        <pc:chgData name="Teinfalt, Lydia" userId="S::lteinfalt@gwu.edu::e99ab43c-f24f-4f7c-b8ca-88c17bdf844d" providerId="AD" clId="Web-{4D542527-17A8-4328-88E6-9B7A7769FF8F}" dt="2022-04-18T19:38:50.139" v="89" actId="20577"/>
        <pc:sldMkLst>
          <pc:docMk/>
          <pc:sldMk cId="3057153388" sldId="268"/>
        </pc:sldMkLst>
        <pc:spChg chg="mod">
          <ac:chgData name="Teinfalt, Lydia" userId="S::lteinfalt@gwu.edu::e99ab43c-f24f-4f7c-b8ca-88c17bdf844d" providerId="AD" clId="Web-{4D542527-17A8-4328-88E6-9B7A7769FF8F}" dt="2022-04-18T19:38:50.139" v="89" actId="20577"/>
          <ac:spMkLst>
            <pc:docMk/>
            <pc:sldMk cId="3057153388" sldId="268"/>
            <ac:spMk id="2" creationId="{E12BDC6A-FC3A-69FE-47CA-7547D2ADFD3B}"/>
          </ac:spMkLst>
        </pc:spChg>
      </pc:sldChg>
      <pc:sldChg chg="modSp new">
        <pc:chgData name="Teinfalt, Lydia" userId="S::lteinfalt@gwu.edu::e99ab43c-f24f-4f7c-b8ca-88c17bdf844d" providerId="AD" clId="Web-{4D542527-17A8-4328-88E6-9B7A7769FF8F}" dt="2022-04-18T19:18:18.280" v="13" actId="20577"/>
        <pc:sldMkLst>
          <pc:docMk/>
          <pc:sldMk cId="3640823755" sldId="270"/>
        </pc:sldMkLst>
        <pc:spChg chg="mod">
          <ac:chgData name="Teinfalt, Lydia" userId="S::lteinfalt@gwu.edu::e99ab43c-f24f-4f7c-b8ca-88c17bdf844d" providerId="AD" clId="Web-{4D542527-17A8-4328-88E6-9B7A7769FF8F}" dt="2022-04-18T19:18:18.280" v="13" actId="20577"/>
          <ac:spMkLst>
            <pc:docMk/>
            <pc:sldMk cId="3640823755" sldId="270"/>
            <ac:spMk id="2" creationId="{D2E59374-BF9B-5FB0-C396-76DB71AE96E7}"/>
          </ac:spMkLst>
        </pc:spChg>
      </pc:sldChg>
      <pc:sldChg chg="modSp new">
        <pc:chgData name="Teinfalt, Lydia" userId="S::lteinfalt@gwu.edu::e99ab43c-f24f-4f7c-b8ca-88c17bdf844d" providerId="AD" clId="Web-{4D542527-17A8-4328-88E6-9B7A7769FF8F}" dt="2022-04-18T19:18:31.155" v="23" actId="20577"/>
        <pc:sldMkLst>
          <pc:docMk/>
          <pc:sldMk cId="3448406762" sldId="271"/>
        </pc:sldMkLst>
        <pc:spChg chg="mod">
          <ac:chgData name="Teinfalt, Lydia" userId="S::lteinfalt@gwu.edu::e99ab43c-f24f-4f7c-b8ca-88c17bdf844d" providerId="AD" clId="Web-{4D542527-17A8-4328-88E6-9B7A7769FF8F}" dt="2022-04-18T19:18:31.155" v="23" actId="20577"/>
          <ac:spMkLst>
            <pc:docMk/>
            <pc:sldMk cId="3448406762" sldId="271"/>
            <ac:spMk id="2" creationId="{A8749888-26D8-D66D-A53E-5D7EFF24159A}"/>
          </ac:spMkLst>
        </pc:spChg>
      </pc:sldChg>
      <pc:sldChg chg="modSp new mod modClrScheme chgLayout">
        <pc:chgData name="Teinfalt, Lydia" userId="S::lteinfalt@gwu.edu::e99ab43c-f24f-4f7c-b8ca-88c17bdf844d" providerId="AD" clId="Web-{4D542527-17A8-4328-88E6-9B7A7769FF8F}" dt="2022-04-18T19:38:30.279" v="77" actId="20577"/>
        <pc:sldMkLst>
          <pc:docMk/>
          <pc:sldMk cId="1898661174" sldId="272"/>
        </pc:sldMkLst>
        <pc:spChg chg="mod ord">
          <ac:chgData name="Teinfalt, Lydia" userId="S::lteinfalt@gwu.edu::e99ab43c-f24f-4f7c-b8ca-88c17bdf844d" providerId="AD" clId="Web-{4D542527-17A8-4328-88E6-9B7A7769FF8F}" dt="2022-04-18T19:38:30.279" v="77" actId="20577"/>
          <ac:spMkLst>
            <pc:docMk/>
            <pc:sldMk cId="1898661174" sldId="272"/>
            <ac:spMk id="2" creationId="{40BA39EC-3BF2-C3D0-9E7B-215F6268680C}"/>
          </ac:spMkLst>
        </pc:spChg>
        <pc:spChg chg="mod ord">
          <ac:chgData name="Teinfalt, Lydia" userId="S::lteinfalt@gwu.edu::e99ab43c-f24f-4f7c-b8ca-88c17bdf844d" providerId="AD" clId="Web-{4D542527-17A8-4328-88E6-9B7A7769FF8F}" dt="2022-04-18T19:38:07.451" v="38"/>
          <ac:spMkLst>
            <pc:docMk/>
            <pc:sldMk cId="1898661174" sldId="272"/>
            <ac:spMk id="3" creationId="{946377E0-5FB6-E078-5EA5-1CC14786890D}"/>
          </ac:spMkLst>
        </pc:spChg>
      </pc:sldChg>
    </pc:docChg>
  </pc:docChgLst>
  <pc:docChgLst>
    <pc:chgData name="Teinfalt, Lydia" userId="S::lteinfalt@gwu.edu::e99ab43c-f24f-4f7c-b8ca-88c17bdf844d" providerId="AD" clId="Web-{D88754CB-F505-4C47-A6CD-162A7FF462CF}"/>
    <pc:docChg chg="modSld">
      <pc:chgData name="Teinfalt, Lydia" userId="S::lteinfalt@gwu.edu::e99ab43c-f24f-4f7c-b8ca-88c17bdf844d" providerId="AD" clId="Web-{D88754CB-F505-4C47-A6CD-162A7FF462CF}" dt="2022-04-26T15:45:22.086" v="6" actId="20577"/>
      <pc:docMkLst>
        <pc:docMk/>
      </pc:docMkLst>
      <pc:sldChg chg="modSp">
        <pc:chgData name="Teinfalt, Lydia" userId="S::lteinfalt@gwu.edu::e99ab43c-f24f-4f7c-b8ca-88c17bdf844d" providerId="AD" clId="Web-{D88754CB-F505-4C47-A6CD-162A7FF462CF}" dt="2022-04-26T15:45:22.086" v="6" actId="20577"/>
        <pc:sldMkLst>
          <pc:docMk/>
          <pc:sldMk cId="2034132139" sldId="274"/>
        </pc:sldMkLst>
        <pc:spChg chg="mod">
          <ac:chgData name="Teinfalt, Lydia" userId="S::lteinfalt@gwu.edu::e99ab43c-f24f-4f7c-b8ca-88c17bdf844d" providerId="AD" clId="Web-{D88754CB-F505-4C47-A6CD-162A7FF462CF}" dt="2022-04-26T15:45:22.086" v="6" actId="20577"/>
          <ac:spMkLst>
            <pc:docMk/>
            <pc:sldMk cId="2034132139" sldId="274"/>
            <ac:spMk id="3" creationId="{B56D4686-1DC8-824F-6266-8F1061085118}"/>
          </ac:spMkLst>
        </pc:spChg>
      </pc:sldChg>
    </pc:docChg>
  </pc:docChgLst>
  <pc:docChgLst>
    <pc:chgData name="Teinfalt, Lydia" userId="S::lteinfalt@gwu.edu::e99ab43c-f24f-4f7c-b8ca-88c17bdf844d" providerId="AD" clId="Web-{E98D7110-AEFC-415D-9ED4-7E97331B955C}"/>
    <pc:docChg chg="modSld">
      <pc:chgData name="Teinfalt, Lydia" userId="S::lteinfalt@gwu.edu::e99ab43c-f24f-4f7c-b8ca-88c17bdf844d" providerId="AD" clId="Web-{E98D7110-AEFC-415D-9ED4-7E97331B955C}" dt="2022-04-25T13:39:12.282" v="58" actId="1076"/>
      <pc:docMkLst>
        <pc:docMk/>
      </pc:docMkLst>
      <pc:sldChg chg="modSp">
        <pc:chgData name="Teinfalt, Lydia" userId="S::lteinfalt@gwu.edu::e99ab43c-f24f-4f7c-b8ca-88c17bdf844d" providerId="AD" clId="Web-{E98D7110-AEFC-415D-9ED4-7E97331B955C}" dt="2022-04-25T13:38:32.093" v="49" actId="20577"/>
        <pc:sldMkLst>
          <pc:docMk/>
          <pc:sldMk cId="1486375787" sldId="265"/>
        </pc:sldMkLst>
        <pc:spChg chg="mod">
          <ac:chgData name="Teinfalt, Lydia" userId="S::lteinfalt@gwu.edu::e99ab43c-f24f-4f7c-b8ca-88c17bdf844d" providerId="AD" clId="Web-{E98D7110-AEFC-415D-9ED4-7E97331B955C}" dt="2022-04-25T13:38:32.093" v="49" actId="20577"/>
          <ac:spMkLst>
            <pc:docMk/>
            <pc:sldMk cId="1486375787" sldId="265"/>
            <ac:spMk id="5" creationId="{457D33A2-2EED-AFEA-D25E-658C9220314F}"/>
          </ac:spMkLst>
        </pc:spChg>
      </pc:sldChg>
      <pc:sldChg chg="addSp modSp">
        <pc:chgData name="Teinfalt, Lydia" userId="S::lteinfalt@gwu.edu::e99ab43c-f24f-4f7c-b8ca-88c17bdf844d" providerId="AD" clId="Web-{E98D7110-AEFC-415D-9ED4-7E97331B955C}" dt="2022-04-25T13:39:12.282" v="58" actId="1076"/>
        <pc:sldMkLst>
          <pc:docMk/>
          <pc:sldMk cId="3427407355" sldId="267"/>
        </pc:sldMkLst>
        <pc:spChg chg="add mod">
          <ac:chgData name="Teinfalt, Lydia" userId="S::lteinfalt@gwu.edu::e99ab43c-f24f-4f7c-b8ca-88c17bdf844d" providerId="AD" clId="Web-{E98D7110-AEFC-415D-9ED4-7E97331B955C}" dt="2022-04-25T13:39:12.282" v="58" actId="1076"/>
          <ac:spMkLst>
            <pc:docMk/>
            <pc:sldMk cId="3427407355" sldId="267"/>
            <ac:spMk id="3" creationId="{3E1A65B4-D85F-C11C-034E-C320D1FCADD4}"/>
          </ac:spMkLst>
        </pc:spChg>
      </pc:sldChg>
      <pc:sldChg chg="addSp modSp">
        <pc:chgData name="Teinfalt, Lydia" userId="S::lteinfalt@gwu.edu::e99ab43c-f24f-4f7c-b8ca-88c17bdf844d" providerId="AD" clId="Web-{E98D7110-AEFC-415D-9ED4-7E97331B955C}" dt="2022-04-25T13:38:41.812" v="51" actId="1076"/>
        <pc:sldMkLst>
          <pc:docMk/>
          <pc:sldMk cId="2897987186" sldId="277"/>
        </pc:sldMkLst>
        <pc:spChg chg="add mod">
          <ac:chgData name="Teinfalt, Lydia" userId="S::lteinfalt@gwu.edu::e99ab43c-f24f-4f7c-b8ca-88c17bdf844d" providerId="AD" clId="Web-{E98D7110-AEFC-415D-9ED4-7E97331B955C}" dt="2022-04-25T13:38:41.812" v="51" actId="1076"/>
          <ac:spMkLst>
            <pc:docMk/>
            <pc:sldMk cId="2897987186" sldId="277"/>
            <ac:spMk id="4" creationId="{68EB471D-19FC-85AC-C972-969755A12F66}"/>
          </ac:spMkLst>
        </pc:spChg>
      </pc:sldChg>
      <pc:sldChg chg="modSp">
        <pc:chgData name="Teinfalt, Lydia" userId="S::lteinfalt@gwu.edu::e99ab43c-f24f-4f7c-b8ca-88c17bdf844d" providerId="AD" clId="Web-{E98D7110-AEFC-415D-9ED4-7E97331B955C}" dt="2022-04-25T13:35:36.402" v="13" actId="20577"/>
        <pc:sldMkLst>
          <pc:docMk/>
          <pc:sldMk cId="986622484" sldId="281"/>
        </pc:sldMkLst>
        <pc:spChg chg="mod">
          <ac:chgData name="Teinfalt, Lydia" userId="S::lteinfalt@gwu.edu::e99ab43c-f24f-4f7c-b8ca-88c17bdf844d" providerId="AD" clId="Web-{E98D7110-AEFC-415D-9ED4-7E97331B955C}" dt="2022-04-25T13:35:36.402" v="13" actId="20577"/>
          <ac:spMkLst>
            <pc:docMk/>
            <pc:sldMk cId="986622484" sldId="281"/>
            <ac:spMk id="4" creationId="{A8C9C17D-B041-1639-0987-41993DBE6896}"/>
          </ac:spMkLst>
        </pc:spChg>
      </pc:sldChg>
      <pc:sldChg chg="addSp modSp">
        <pc:chgData name="Teinfalt, Lydia" userId="S::lteinfalt@gwu.edu::e99ab43c-f24f-4f7c-b8ca-88c17bdf844d" providerId="AD" clId="Web-{E98D7110-AEFC-415D-9ED4-7E97331B955C}" dt="2022-04-25T13:39:00.250" v="56"/>
        <pc:sldMkLst>
          <pc:docMk/>
          <pc:sldMk cId="335881757" sldId="282"/>
        </pc:sldMkLst>
        <pc:spChg chg="add">
          <ac:chgData name="Teinfalt, Lydia" userId="S::lteinfalt@gwu.edu::e99ab43c-f24f-4f7c-b8ca-88c17bdf844d" providerId="AD" clId="Web-{E98D7110-AEFC-415D-9ED4-7E97331B955C}" dt="2022-04-25T13:36:21.012" v="14"/>
          <ac:spMkLst>
            <pc:docMk/>
            <pc:sldMk cId="335881757" sldId="282"/>
            <ac:spMk id="4" creationId="{C2E672EF-C451-C35B-DDA8-233F8DFFBB71}"/>
          </ac:spMkLst>
        </pc:spChg>
        <pc:spChg chg="add mod">
          <ac:chgData name="Teinfalt, Lydia" userId="S::lteinfalt@gwu.edu::e99ab43c-f24f-4f7c-b8ca-88c17bdf844d" providerId="AD" clId="Web-{E98D7110-AEFC-415D-9ED4-7E97331B955C}" dt="2022-04-25T13:39:00.250" v="56"/>
          <ac:spMkLst>
            <pc:docMk/>
            <pc:sldMk cId="335881757" sldId="282"/>
            <ac:spMk id="9" creationId="{F9C662E8-55A0-B34D-4E12-0C54E2FAA829}"/>
          </ac:spMkLst>
        </pc:spChg>
      </pc:sldChg>
      <pc:sldChg chg="modSp">
        <pc:chgData name="Teinfalt, Lydia" userId="S::lteinfalt@gwu.edu::e99ab43c-f24f-4f7c-b8ca-88c17bdf844d" providerId="AD" clId="Web-{E98D7110-AEFC-415D-9ED4-7E97331B955C}" dt="2022-04-25T13:34:58.901" v="3" actId="20577"/>
        <pc:sldMkLst>
          <pc:docMk/>
          <pc:sldMk cId="561285037" sldId="284"/>
        </pc:sldMkLst>
        <pc:spChg chg="mod">
          <ac:chgData name="Teinfalt, Lydia" userId="S::lteinfalt@gwu.edu::e99ab43c-f24f-4f7c-b8ca-88c17bdf844d" providerId="AD" clId="Web-{E98D7110-AEFC-415D-9ED4-7E97331B955C}" dt="2022-04-25T13:34:58.901" v="3" actId="20577"/>
          <ac:spMkLst>
            <pc:docMk/>
            <pc:sldMk cId="561285037" sldId="284"/>
            <ac:spMk id="3" creationId="{68CD54AD-03F4-3AF7-43D7-20EF3E5C7F79}"/>
          </ac:spMkLst>
        </pc:spChg>
      </pc:sldChg>
    </pc:docChg>
  </pc:docChgLst>
  <pc:docChgLst>
    <pc:chgData name="Teinfalt, Lydia" userId="S::lteinfalt@gwu.edu::e99ab43c-f24f-4f7c-b8ca-88c17bdf844d" providerId="AD" clId="Web-{A8F503BE-1A74-418D-8B6E-FC69A3A47C0F}"/>
    <pc:docChg chg="modSld">
      <pc:chgData name="Teinfalt, Lydia" userId="S::lteinfalt@gwu.edu::e99ab43c-f24f-4f7c-b8ca-88c17bdf844d" providerId="AD" clId="Web-{A8F503BE-1A74-418D-8B6E-FC69A3A47C0F}" dt="2022-04-25T13:32:46.416" v="193" actId="1076"/>
      <pc:docMkLst>
        <pc:docMk/>
      </pc:docMkLst>
      <pc:sldChg chg="modSp">
        <pc:chgData name="Teinfalt, Lydia" userId="S::lteinfalt@gwu.edu::e99ab43c-f24f-4f7c-b8ca-88c17bdf844d" providerId="AD" clId="Web-{A8F503BE-1A74-418D-8B6E-FC69A3A47C0F}" dt="2022-04-25T13:23:55.543" v="8" actId="20577"/>
        <pc:sldMkLst>
          <pc:docMk/>
          <pc:sldMk cId="2955896899" sldId="258"/>
        </pc:sldMkLst>
        <pc:spChg chg="mod">
          <ac:chgData name="Teinfalt, Lydia" userId="S::lteinfalt@gwu.edu::e99ab43c-f24f-4f7c-b8ca-88c17bdf844d" providerId="AD" clId="Web-{A8F503BE-1A74-418D-8B6E-FC69A3A47C0F}" dt="2022-04-25T13:23:55.543" v="8" actId="20577"/>
          <ac:spMkLst>
            <pc:docMk/>
            <pc:sldMk cId="2955896899" sldId="258"/>
            <ac:spMk id="19" creationId="{8B089C6A-3C37-5761-6C3D-71E415C66F1E}"/>
          </ac:spMkLst>
        </pc:spChg>
      </pc:sldChg>
      <pc:sldChg chg="modSp">
        <pc:chgData name="Teinfalt, Lydia" userId="S::lteinfalt@gwu.edu::e99ab43c-f24f-4f7c-b8ca-88c17bdf844d" providerId="AD" clId="Web-{A8F503BE-1A74-418D-8B6E-FC69A3A47C0F}" dt="2022-04-25T13:31:23.149" v="191" actId="20577"/>
        <pc:sldMkLst>
          <pc:docMk/>
          <pc:sldMk cId="2687861579" sldId="260"/>
        </pc:sldMkLst>
        <pc:spChg chg="mod">
          <ac:chgData name="Teinfalt, Lydia" userId="S::lteinfalt@gwu.edu::e99ab43c-f24f-4f7c-b8ca-88c17bdf844d" providerId="AD" clId="Web-{A8F503BE-1A74-418D-8B6E-FC69A3A47C0F}" dt="2022-04-25T13:31:23.149" v="191" actId="20577"/>
          <ac:spMkLst>
            <pc:docMk/>
            <pc:sldMk cId="2687861579" sldId="260"/>
            <ac:spMk id="6" creationId="{4AB861FE-4613-64CE-71A4-3983F79B8162}"/>
          </ac:spMkLst>
        </pc:spChg>
      </pc:sldChg>
      <pc:sldChg chg="addSp modSp">
        <pc:chgData name="Teinfalt, Lydia" userId="S::lteinfalt@gwu.edu::e99ab43c-f24f-4f7c-b8ca-88c17bdf844d" providerId="AD" clId="Web-{A8F503BE-1A74-418D-8B6E-FC69A3A47C0F}" dt="2022-04-25T13:27:57.502" v="120" actId="20577"/>
        <pc:sldMkLst>
          <pc:docMk/>
          <pc:sldMk cId="381764326" sldId="262"/>
        </pc:sldMkLst>
        <pc:spChg chg="mod">
          <ac:chgData name="Teinfalt, Lydia" userId="S::lteinfalt@gwu.edu::e99ab43c-f24f-4f7c-b8ca-88c17bdf844d" providerId="AD" clId="Web-{A8F503BE-1A74-418D-8B6E-FC69A3A47C0F}" dt="2022-04-25T13:27:57.502" v="120" actId="20577"/>
          <ac:spMkLst>
            <pc:docMk/>
            <pc:sldMk cId="381764326" sldId="262"/>
            <ac:spMk id="3" creationId="{3911548C-D026-675B-A9AF-4F2DA87F4B40}"/>
          </ac:spMkLst>
        </pc:spChg>
        <pc:spChg chg="add mod">
          <ac:chgData name="Teinfalt, Lydia" userId="S::lteinfalt@gwu.edu::e99ab43c-f24f-4f7c-b8ca-88c17bdf844d" providerId="AD" clId="Web-{A8F503BE-1A74-418D-8B6E-FC69A3A47C0F}" dt="2022-04-25T13:27:29.470" v="112"/>
          <ac:spMkLst>
            <pc:docMk/>
            <pc:sldMk cId="381764326" sldId="262"/>
            <ac:spMk id="7" creationId="{9C5B379E-C05B-D6DB-4C6C-DB71EF3F09B9}"/>
          </ac:spMkLst>
        </pc:spChg>
        <pc:picChg chg="mod">
          <ac:chgData name="Teinfalt, Lydia" userId="S::lteinfalt@gwu.edu::e99ab43c-f24f-4f7c-b8ca-88c17bdf844d" providerId="AD" clId="Web-{A8F503BE-1A74-418D-8B6E-FC69A3A47C0F}" dt="2022-04-25T13:27:16.236" v="107" actId="1076"/>
          <ac:picMkLst>
            <pc:docMk/>
            <pc:sldMk cId="381764326" sldId="262"/>
            <ac:picMk id="5" creationId="{646A9860-CFDE-70D6-428A-8D7DCEA2FA17}"/>
          </ac:picMkLst>
        </pc:picChg>
        <pc:picChg chg="mod">
          <ac:chgData name="Teinfalt, Lydia" userId="S::lteinfalt@gwu.edu::e99ab43c-f24f-4f7c-b8ca-88c17bdf844d" providerId="AD" clId="Web-{A8F503BE-1A74-418D-8B6E-FC69A3A47C0F}" dt="2022-04-25T13:27:14.158" v="106" actId="1076"/>
          <ac:picMkLst>
            <pc:docMk/>
            <pc:sldMk cId="381764326" sldId="262"/>
            <ac:picMk id="6" creationId="{60AED214-6089-48CF-FC5D-172AAB1D0948}"/>
          </ac:picMkLst>
        </pc:picChg>
      </pc:sldChg>
      <pc:sldChg chg="delSp">
        <pc:chgData name="Teinfalt, Lydia" userId="S::lteinfalt@gwu.edu::e99ab43c-f24f-4f7c-b8ca-88c17bdf844d" providerId="AD" clId="Web-{A8F503BE-1A74-418D-8B6E-FC69A3A47C0F}" dt="2022-04-25T13:29:48.115" v="151"/>
        <pc:sldMkLst>
          <pc:docMk/>
          <pc:sldMk cId="2609902693" sldId="263"/>
        </pc:sldMkLst>
        <pc:spChg chg="del">
          <ac:chgData name="Teinfalt, Lydia" userId="S::lteinfalt@gwu.edu::e99ab43c-f24f-4f7c-b8ca-88c17bdf844d" providerId="AD" clId="Web-{A8F503BE-1A74-418D-8B6E-FC69A3A47C0F}" dt="2022-04-25T13:29:48.115" v="151"/>
          <ac:spMkLst>
            <pc:docMk/>
            <pc:sldMk cId="2609902693" sldId="263"/>
            <ac:spMk id="3" creationId="{B8EEB217-D489-0C2A-0C18-44D2EB6A1873}"/>
          </ac:spMkLst>
        </pc:spChg>
      </pc:sldChg>
      <pc:sldChg chg="addSp modSp">
        <pc:chgData name="Teinfalt, Lydia" userId="S::lteinfalt@gwu.edu::e99ab43c-f24f-4f7c-b8ca-88c17bdf844d" providerId="AD" clId="Web-{A8F503BE-1A74-418D-8B6E-FC69A3A47C0F}" dt="2022-04-25T13:32:46.416" v="193" actId="1076"/>
        <pc:sldMkLst>
          <pc:docMk/>
          <pc:sldMk cId="1486375787" sldId="265"/>
        </pc:sldMkLst>
        <pc:spChg chg="add mod">
          <ac:chgData name="Teinfalt, Lydia" userId="S::lteinfalt@gwu.edu::e99ab43c-f24f-4f7c-b8ca-88c17bdf844d" providerId="AD" clId="Web-{A8F503BE-1A74-418D-8B6E-FC69A3A47C0F}" dt="2022-04-25T13:32:46.416" v="193" actId="1076"/>
          <ac:spMkLst>
            <pc:docMk/>
            <pc:sldMk cId="1486375787" sldId="265"/>
            <ac:spMk id="5" creationId="{457D33A2-2EED-AFEA-D25E-658C9220314F}"/>
          </ac:spMkLst>
        </pc:spChg>
      </pc:sldChg>
      <pc:sldChg chg="addSp delSp modSp">
        <pc:chgData name="Teinfalt, Lydia" userId="S::lteinfalt@gwu.edu::e99ab43c-f24f-4f7c-b8ca-88c17bdf844d" providerId="AD" clId="Web-{A8F503BE-1A74-418D-8B6E-FC69A3A47C0F}" dt="2022-04-25T13:29:37.755" v="150" actId="1076"/>
        <pc:sldMkLst>
          <pc:docMk/>
          <pc:sldMk cId="3143815710" sldId="273"/>
        </pc:sldMkLst>
        <pc:spChg chg="add del">
          <ac:chgData name="Teinfalt, Lydia" userId="S::lteinfalt@gwu.edu::e99ab43c-f24f-4f7c-b8ca-88c17bdf844d" providerId="AD" clId="Web-{A8F503BE-1A74-418D-8B6E-FC69A3A47C0F}" dt="2022-04-25T13:29:33.833" v="149"/>
          <ac:spMkLst>
            <pc:docMk/>
            <pc:sldMk cId="3143815710" sldId="273"/>
            <ac:spMk id="2" creationId="{6F41D0A8-CC0F-1499-72E3-775CEA0F5B6E}"/>
          </ac:spMkLst>
        </pc:spChg>
        <pc:spChg chg="add mod">
          <ac:chgData name="Teinfalt, Lydia" userId="S::lteinfalt@gwu.edu::e99ab43c-f24f-4f7c-b8ca-88c17bdf844d" providerId="AD" clId="Web-{A8F503BE-1A74-418D-8B6E-FC69A3A47C0F}" dt="2022-04-25T13:29:37.755" v="150" actId="1076"/>
          <ac:spMkLst>
            <pc:docMk/>
            <pc:sldMk cId="3143815710" sldId="273"/>
            <ac:spMk id="3" creationId="{CF4E5A77-991E-BAD3-9202-D3238421C7D4}"/>
          </ac:spMkLst>
        </pc:spChg>
        <pc:spChg chg="mod">
          <ac:chgData name="Teinfalt, Lydia" userId="S::lteinfalt@gwu.edu::e99ab43c-f24f-4f7c-b8ca-88c17bdf844d" providerId="AD" clId="Web-{A8F503BE-1A74-418D-8B6E-FC69A3A47C0F}" dt="2022-04-25T13:28:19.097" v="121"/>
          <ac:spMkLst>
            <pc:docMk/>
            <pc:sldMk cId="3143815710" sldId="273"/>
            <ac:spMk id="8" creationId="{6B7970DB-B465-4DDB-A6D3-CF31C8975D81}"/>
          </ac:spMkLst>
        </pc:spChg>
        <pc:spChg chg="del">
          <ac:chgData name="Teinfalt, Lydia" userId="S::lteinfalt@gwu.edu::e99ab43c-f24f-4f7c-b8ca-88c17bdf844d" providerId="AD" clId="Web-{A8F503BE-1A74-418D-8B6E-FC69A3A47C0F}" dt="2022-04-25T13:28:19.097" v="121"/>
          <ac:spMkLst>
            <pc:docMk/>
            <pc:sldMk cId="3143815710" sldId="273"/>
            <ac:spMk id="13" creationId="{5E39A796-BE83-48B1-B33F-35C4A32AAB57}"/>
          </ac:spMkLst>
        </pc:spChg>
        <pc:spChg chg="del">
          <ac:chgData name="Teinfalt, Lydia" userId="S::lteinfalt@gwu.edu::e99ab43c-f24f-4f7c-b8ca-88c17bdf844d" providerId="AD" clId="Web-{A8F503BE-1A74-418D-8B6E-FC69A3A47C0F}" dt="2022-04-25T13:28:19.097" v="121"/>
          <ac:spMkLst>
            <pc:docMk/>
            <pc:sldMk cId="3143815710" sldId="273"/>
            <ac:spMk id="15" creationId="{72F84B47-E267-4194-8194-831DB7B5547F}"/>
          </ac:spMkLst>
        </pc:spChg>
        <pc:spChg chg="add">
          <ac:chgData name="Teinfalt, Lydia" userId="S::lteinfalt@gwu.edu::e99ab43c-f24f-4f7c-b8ca-88c17bdf844d" providerId="AD" clId="Web-{A8F503BE-1A74-418D-8B6E-FC69A3A47C0F}" dt="2022-04-25T13:28:19.097" v="121"/>
          <ac:spMkLst>
            <pc:docMk/>
            <pc:sldMk cId="3143815710" sldId="273"/>
            <ac:spMk id="20" creationId="{12609869-9E80-471B-A487-A53288E0E791}"/>
          </ac:spMkLst>
        </pc:spChg>
        <pc:spChg chg="add">
          <ac:chgData name="Teinfalt, Lydia" userId="S::lteinfalt@gwu.edu::e99ab43c-f24f-4f7c-b8ca-88c17bdf844d" providerId="AD" clId="Web-{A8F503BE-1A74-418D-8B6E-FC69A3A47C0F}" dt="2022-04-25T13:28:19.097" v="121"/>
          <ac:spMkLst>
            <pc:docMk/>
            <pc:sldMk cId="3143815710" sldId="273"/>
            <ac:spMk id="22" creationId="{7004738A-9D34-43E8-97D2-CA0EED4F8BE0}"/>
          </ac:spMkLst>
        </pc:spChg>
        <pc:spChg chg="add">
          <ac:chgData name="Teinfalt, Lydia" userId="S::lteinfalt@gwu.edu::e99ab43c-f24f-4f7c-b8ca-88c17bdf844d" providerId="AD" clId="Web-{A8F503BE-1A74-418D-8B6E-FC69A3A47C0F}" dt="2022-04-25T13:28:19.097" v="121"/>
          <ac:spMkLst>
            <pc:docMk/>
            <pc:sldMk cId="3143815710" sldId="273"/>
            <ac:spMk id="24" creationId="{B8B8D07F-F13E-443E-BA68-2D26672D76B9}"/>
          </ac:spMkLst>
        </pc:spChg>
        <pc:spChg chg="add">
          <ac:chgData name="Teinfalt, Lydia" userId="S::lteinfalt@gwu.edu::e99ab43c-f24f-4f7c-b8ca-88c17bdf844d" providerId="AD" clId="Web-{A8F503BE-1A74-418D-8B6E-FC69A3A47C0F}" dt="2022-04-25T13:28:19.097" v="121"/>
          <ac:spMkLst>
            <pc:docMk/>
            <pc:sldMk cId="3143815710" sldId="273"/>
            <ac:spMk id="26" creationId="{2813A4FA-24A5-41ED-A534-3807D1B2F344}"/>
          </ac:spMkLst>
        </pc:spChg>
        <pc:spChg chg="add">
          <ac:chgData name="Teinfalt, Lydia" userId="S::lteinfalt@gwu.edu::e99ab43c-f24f-4f7c-b8ca-88c17bdf844d" providerId="AD" clId="Web-{A8F503BE-1A74-418D-8B6E-FC69A3A47C0F}" dt="2022-04-25T13:28:19.097" v="121"/>
          <ac:spMkLst>
            <pc:docMk/>
            <pc:sldMk cId="3143815710" sldId="273"/>
            <ac:spMk id="28" creationId="{C3944F27-CA70-4E84-A51A-E6BF89558979}"/>
          </ac:spMkLst>
        </pc:spChg>
        <pc:picChg chg="mod">
          <ac:chgData name="Teinfalt, Lydia" userId="S::lteinfalt@gwu.edu::e99ab43c-f24f-4f7c-b8ca-88c17bdf844d" providerId="AD" clId="Web-{A8F503BE-1A74-418D-8B6E-FC69A3A47C0F}" dt="2022-04-25T13:29:26.927" v="147" actId="1076"/>
          <ac:picMkLst>
            <pc:docMk/>
            <pc:sldMk cId="3143815710" sldId="273"/>
            <ac:picMk id="5" creationId="{F39E5603-F0CB-46BE-B3DF-7C492206E28E}"/>
          </ac:picMkLst>
        </pc:picChg>
      </pc:sldChg>
      <pc:sldChg chg="modSp">
        <pc:chgData name="Teinfalt, Lydia" userId="S::lteinfalt@gwu.edu::e99ab43c-f24f-4f7c-b8ca-88c17bdf844d" providerId="AD" clId="Web-{A8F503BE-1A74-418D-8B6E-FC69A3A47C0F}" dt="2022-04-25T13:23:16.323" v="3" actId="20577"/>
        <pc:sldMkLst>
          <pc:docMk/>
          <pc:sldMk cId="561285037" sldId="284"/>
        </pc:sldMkLst>
        <pc:spChg chg="mod">
          <ac:chgData name="Teinfalt, Lydia" userId="S::lteinfalt@gwu.edu::e99ab43c-f24f-4f7c-b8ca-88c17bdf844d" providerId="AD" clId="Web-{A8F503BE-1A74-418D-8B6E-FC69A3A47C0F}" dt="2022-04-25T13:23:16.323" v="3" actId="20577"/>
          <ac:spMkLst>
            <pc:docMk/>
            <pc:sldMk cId="561285037" sldId="284"/>
            <ac:spMk id="3" creationId="{68CD54AD-03F4-3AF7-43D7-20EF3E5C7F79}"/>
          </ac:spMkLst>
        </pc:spChg>
      </pc:sldChg>
    </pc:docChg>
  </pc:docChgLst>
  <pc:docChgLst>
    <pc:chgData name="Teinfalt, Lydia" userId="S::lteinfalt@gwu.edu::e99ab43c-f24f-4f7c-b8ca-88c17bdf844d" providerId="AD" clId="Web-{CDCB4A13-6132-443F-B161-C02A66B1DB52}"/>
    <pc:docChg chg="modSld">
      <pc:chgData name="Teinfalt, Lydia" userId="S::lteinfalt@gwu.edu::e99ab43c-f24f-4f7c-b8ca-88c17bdf844d" providerId="AD" clId="Web-{CDCB4A13-6132-443F-B161-C02A66B1DB52}" dt="2022-04-24T15:19:28.968" v="12"/>
      <pc:docMkLst>
        <pc:docMk/>
      </pc:docMkLst>
      <pc:sldChg chg="addSp delSp modSp">
        <pc:chgData name="Teinfalt, Lydia" userId="S::lteinfalt@gwu.edu::e99ab43c-f24f-4f7c-b8ca-88c17bdf844d" providerId="AD" clId="Web-{CDCB4A13-6132-443F-B161-C02A66B1DB52}" dt="2022-04-24T15:19:28.968" v="12"/>
        <pc:sldMkLst>
          <pc:docMk/>
          <pc:sldMk cId="2955896899" sldId="258"/>
        </pc:sldMkLst>
        <pc:spChg chg="mod">
          <ac:chgData name="Teinfalt, Lydia" userId="S::lteinfalt@gwu.edu::e99ab43c-f24f-4f7c-b8ca-88c17bdf844d" providerId="AD" clId="Web-{CDCB4A13-6132-443F-B161-C02A66B1DB52}" dt="2022-04-24T15:19:28.968" v="12"/>
          <ac:spMkLst>
            <pc:docMk/>
            <pc:sldMk cId="2955896899" sldId="258"/>
            <ac:spMk id="2" creationId="{DDB033F1-32BB-9C3D-30AA-B751BD069044}"/>
          </ac:spMkLst>
        </pc:spChg>
        <pc:spChg chg="mod ord">
          <ac:chgData name="Teinfalt, Lydia" userId="S::lteinfalt@gwu.edu::e99ab43c-f24f-4f7c-b8ca-88c17bdf844d" providerId="AD" clId="Web-{CDCB4A13-6132-443F-B161-C02A66B1DB52}" dt="2022-04-24T15:19:28.968" v="12"/>
          <ac:spMkLst>
            <pc:docMk/>
            <pc:sldMk cId="2955896899" sldId="258"/>
            <ac:spMk id="19" creationId="{8B089C6A-3C37-5761-6C3D-71E415C66F1E}"/>
          </ac:spMkLst>
        </pc:spChg>
        <pc:spChg chg="del">
          <ac:chgData name="Teinfalt, Lydia" userId="S::lteinfalt@gwu.edu::e99ab43c-f24f-4f7c-b8ca-88c17bdf844d" providerId="AD" clId="Web-{CDCB4A13-6132-443F-B161-C02A66B1DB52}" dt="2022-04-24T15:18:53.654" v="5"/>
          <ac:spMkLst>
            <pc:docMk/>
            <pc:sldMk cId="2955896899" sldId="258"/>
            <ac:spMk id="24" creationId="{09588DA8-065E-4F6F-8EFD-43104AB2E0CF}"/>
          </ac:spMkLst>
        </pc:spChg>
        <pc:spChg chg="del">
          <ac:chgData name="Teinfalt, Lydia" userId="S::lteinfalt@gwu.edu::e99ab43c-f24f-4f7c-b8ca-88c17bdf844d" providerId="AD" clId="Web-{CDCB4A13-6132-443F-B161-C02A66B1DB52}" dt="2022-04-24T15:18:53.654" v="5"/>
          <ac:spMkLst>
            <pc:docMk/>
            <pc:sldMk cId="2955896899" sldId="258"/>
            <ac:spMk id="26" creationId="{C4285719-470E-454C-AF62-8323075F1F5B}"/>
          </ac:spMkLst>
        </pc:spChg>
        <pc:spChg chg="del">
          <ac:chgData name="Teinfalt, Lydia" userId="S::lteinfalt@gwu.edu::e99ab43c-f24f-4f7c-b8ca-88c17bdf844d" providerId="AD" clId="Web-{CDCB4A13-6132-443F-B161-C02A66B1DB52}" dt="2022-04-24T15:18:53.654" v="5"/>
          <ac:spMkLst>
            <pc:docMk/>
            <pc:sldMk cId="2955896899" sldId="258"/>
            <ac:spMk id="28" creationId="{CD9FE4EF-C4D8-49A0-B2FF-81D8DB7D8A24}"/>
          </ac:spMkLst>
        </pc:spChg>
        <pc:spChg chg="del">
          <ac:chgData name="Teinfalt, Lydia" userId="S::lteinfalt@gwu.edu::e99ab43c-f24f-4f7c-b8ca-88c17bdf844d" providerId="AD" clId="Web-{CDCB4A13-6132-443F-B161-C02A66B1DB52}" dt="2022-04-24T15:18:53.654" v="5"/>
          <ac:spMkLst>
            <pc:docMk/>
            <pc:sldMk cId="2955896899" sldId="258"/>
            <ac:spMk id="30" creationId="{4300840D-0A0B-4512-BACA-B439D5B9C57C}"/>
          </ac:spMkLst>
        </pc:spChg>
        <pc:spChg chg="del">
          <ac:chgData name="Teinfalt, Lydia" userId="S::lteinfalt@gwu.edu::e99ab43c-f24f-4f7c-b8ca-88c17bdf844d" providerId="AD" clId="Web-{CDCB4A13-6132-443F-B161-C02A66B1DB52}" dt="2022-04-24T15:18:53.654" v="5"/>
          <ac:spMkLst>
            <pc:docMk/>
            <pc:sldMk cId="2955896899" sldId="258"/>
            <ac:spMk id="32" creationId="{D2B78728-A580-49A7-84F9-6EF6F583ADE0}"/>
          </ac:spMkLst>
        </pc:spChg>
        <pc:spChg chg="del">
          <ac:chgData name="Teinfalt, Lydia" userId="S::lteinfalt@gwu.edu::e99ab43c-f24f-4f7c-b8ca-88c17bdf844d" providerId="AD" clId="Web-{CDCB4A13-6132-443F-B161-C02A66B1DB52}" dt="2022-04-24T15:18:53.654" v="5"/>
          <ac:spMkLst>
            <pc:docMk/>
            <pc:sldMk cId="2955896899" sldId="258"/>
            <ac:spMk id="34" creationId="{38FAA1A1-D861-433F-88FA-1E9D6FD31D11}"/>
          </ac:spMkLst>
        </pc:spChg>
        <pc:spChg chg="del">
          <ac:chgData name="Teinfalt, Lydia" userId="S::lteinfalt@gwu.edu::e99ab43c-f24f-4f7c-b8ca-88c17bdf844d" providerId="AD" clId="Web-{CDCB4A13-6132-443F-B161-C02A66B1DB52}" dt="2022-04-24T15:18:53.654" v="5"/>
          <ac:spMkLst>
            <pc:docMk/>
            <pc:sldMk cId="2955896899" sldId="258"/>
            <ac:spMk id="36" creationId="{8D71EDA1-87BF-4D5D-AB79-F346FD19278A}"/>
          </ac:spMkLst>
        </pc:spChg>
        <pc:spChg chg="add del">
          <ac:chgData name="Teinfalt, Lydia" userId="S::lteinfalt@gwu.edu::e99ab43c-f24f-4f7c-b8ca-88c17bdf844d" providerId="AD" clId="Web-{CDCB4A13-6132-443F-B161-C02A66B1DB52}" dt="2022-04-24T15:19:28.968" v="12"/>
          <ac:spMkLst>
            <pc:docMk/>
            <pc:sldMk cId="2955896899" sldId="258"/>
            <ac:spMk id="41" creationId="{B712E947-0734-45F9-9C4F-41114EC3A33E}"/>
          </ac:spMkLst>
        </pc:spChg>
        <pc:spChg chg="add del">
          <ac:chgData name="Teinfalt, Lydia" userId="S::lteinfalt@gwu.edu::e99ab43c-f24f-4f7c-b8ca-88c17bdf844d" providerId="AD" clId="Web-{CDCB4A13-6132-443F-B161-C02A66B1DB52}" dt="2022-04-24T15:19:28.968" v="11"/>
          <ac:spMkLst>
            <pc:docMk/>
            <pc:sldMk cId="2955896899" sldId="258"/>
            <ac:spMk id="51" creationId="{B712E947-0734-45F9-9C4F-41114EC3A33E}"/>
          </ac:spMkLst>
        </pc:spChg>
        <pc:spChg chg="add del">
          <ac:chgData name="Teinfalt, Lydia" userId="S::lteinfalt@gwu.edu::e99ab43c-f24f-4f7c-b8ca-88c17bdf844d" providerId="AD" clId="Web-{CDCB4A13-6132-443F-B161-C02A66B1DB52}" dt="2022-04-24T15:19:28.968" v="11"/>
          <ac:spMkLst>
            <pc:docMk/>
            <pc:sldMk cId="2955896899" sldId="258"/>
            <ac:spMk id="53" creationId="{5A65989E-BBD5-44D7-AA86-7AFD5D46BBC0}"/>
          </ac:spMkLst>
        </pc:spChg>
        <pc:spChg chg="add del">
          <ac:chgData name="Teinfalt, Lydia" userId="S::lteinfalt@gwu.edu::e99ab43c-f24f-4f7c-b8ca-88c17bdf844d" providerId="AD" clId="Web-{CDCB4A13-6132-443F-B161-C02A66B1DB52}" dt="2022-04-24T15:19:28.968" v="11"/>
          <ac:spMkLst>
            <pc:docMk/>
            <pc:sldMk cId="2955896899" sldId="258"/>
            <ac:spMk id="55" creationId="{231A2881-D8D7-4A7D-ACA3-E9F849F853D8}"/>
          </ac:spMkLst>
        </pc:spChg>
        <pc:spChg chg="add">
          <ac:chgData name="Teinfalt, Lydia" userId="S::lteinfalt@gwu.edu::e99ab43c-f24f-4f7c-b8ca-88c17bdf844d" providerId="AD" clId="Web-{CDCB4A13-6132-443F-B161-C02A66B1DB52}" dt="2022-04-24T15:19:28.968" v="12"/>
          <ac:spMkLst>
            <pc:docMk/>
            <pc:sldMk cId="2955896899" sldId="258"/>
            <ac:spMk id="57" creationId="{99F1FFA9-D672-408C-9220-ADEEC6ABDD09}"/>
          </ac:spMkLst>
        </pc:spChg>
        <pc:grpChg chg="add del">
          <ac:chgData name="Teinfalt, Lydia" userId="S::lteinfalt@gwu.edu::e99ab43c-f24f-4f7c-b8ca-88c17bdf844d" providerId="AD" clId="Web-{CDCB4A13-6132-443F-B161-C02A66B1DB52}" dt="2022-04-24T15:19:28.968" v="12"/>
          <ac:grpSpMkLst>
            <pc:docMk/>
            <pc:sldMk cId="2955896899" sldId="258"/>
            <ac:grpSpMk id="43" creationId="{12B3290A-D3BF-4B87-B55B-FD9A98B49727}"/>
          </ac:grpSpMkLst>
        </pc:grpChg>
        <pc:picChg chg="add mod ord">
          <ac:chgData name="Teinfalt, Lydia" userId="S::lteinfalt@gwu.edu::e99ab43c-f24f-4f7c-b8ca-88c17bdf844d" providerId="AD" clId="Web-{CDCB4A13-6132-443F-B161-C02A66B1DB52}" dt="2022-04-24T15:19:28.968" v="12"/>
          <ac:picMkLst>
            <pc:docMk/>
            <pc:sldMk cId="2955896899" sldId="258"/>
            <ac:picMk id="3" creationId="{6029356E-6BF7-2464-2CCC-75E91B4AA413}"/>
          </ac:picMkLst>
        </pc:picChg>
        <pc:picChg chg="add mod ord">
          <ac:chgData name="Teinfalt, Lydia" userId="S::lteinfalt@gwu.edu::e99ab43c-f24f-4f7c-b8ca-88c17bdf844d" providerId="AD" clId="Web-{CDCB4A13-6132-443F-B161-C02A66B1DB52}" dt="2022-04-24T15:19:28.968" v="12"/>
          <ac:picMkLst>
            <pc:docMk/>
            <pc:sldMk cId="2955896899" sldId="258"/>
            <ac:picMk id="4" creationId="{CC2C9B77-B101-77A3-ECA1-634D0F3EE10A}"/>
          </ac:picMkLst>
        </pc:picChg>
      </pc:sldChg>
    </pc:docChg>
  </pc:docChgLst>
  <pc:docChgLst>
    <pc:chgData name="Teinfalt, Lydia" userId="S::lteinfalt@gwu.edu::e99ab43c-f24f-4f7c-b8ca-88c17bdf844d" providerId="AD" clId="Web-{84EA76FD-6565-49D6-8D96-9678D7BD47F8}"/>
    <pc:docChg chg="modSld">
      <pc:chgData name="Teinfalt, Lydia" userId="S::lteinfalt@gwu.edu::e99ab43c-f24f-4f7c-b8ca-88c17bdf844d" providerId="AD" clId="Web-{84EA76FD-6565-49D6-8D96-9678D7BD47F8}" dt="2022-04-22T15:25:17.872" v="112" actId="20577"/>
      <pc:docMkLst>
        <pc:docMk/>
      </pc:docMkLst>
      <pc:sldChg chg="modSp">
        <pc:chgData name="Teinfalt, Lydia" userId="S::lteinfalt@gwu.edu::e99ab43c-f24f-4f7c-b8ca-88c17bdf844d" providerId="AD" clId="Web-{84EA76FD-6565-49D6-8D96-9678D7BD47F8}" dt="2022-04-22T15:25:17.872" v="112" actId="20577"/>
        <pc:sldMkLst>
          <pc:docMk/>
          <pc:sldMk cId="381764326" sldId="262"/>
        </pc:sldMkLst>
        <pc:spChg chg="mod">
          <ac:chgData name="Teinfalt, Lydia" userId="S::lteinfalt@gwu.edu::e99ab43c-f24f-4f7c-b8ca-88c17bdf844d" providerId="AD" clId="Web-{84EA76FD-6565-49D6-8D96-9678D7BD47F8}" dt="2022-04-22T15:25:17.872" v="112" actId="20577"/>
          <ac:spMkLst>
            <pc:docMk/>
            <pc:sldMk cId="381764326" sldId="262"/>
            <ac:spMk id="2" creationId="{F0862389-4F1D-8D79-C1F8-9FBE86312819}"/>
          </ac:spMkLst>
        </pc:spChg>
        <pc:spChg chg="mod">
          <ac:chgData name="Teinfalt, Lydia" userId="S::lteinfalt@gwu.edu::e99ab43c-f24f-4f7c-b8ca-88c17bdf844d" providerId="AD" clId="Web-{84EA76FD-6565-49D6-8D96-9678D7BD47F8}" dt="2022-04-22T15:25:15.262" v="111" actId="20577"/>
          <ac:spMkLst>
            <pc:docMk/>
            <pc:sldMk cId="381764326" sldId="262"/>
            <ac:spMk id="3" creationId="{3911548C-D026-675B-A9AF-4F2DA87F4B40}"/>
          </ac:spMkLst>
        </pc:spChg>
      </pc:sldChg>
    </pc:docChg>
  </pc:docChgLst>
  <pc:docChgLst>
    <pc:chgData name="Teinfalt, Lydia" userId="S::lteinfalt@gwu.edu::e99ab43c-f24f-4f7c-b8ca-88c17bdf844d" providerId="AD" clId="Web-{F5D4B307-FAB6-4321-A7C5-3C63FF177360}"/>
    <pc:docChg chg="modSld">
      <pc:chgData name="Teinfalt, Lydia" userId="S::lteinfalt@gwu.edu::e99ab43c-f24f-4f7c-b8ca-88c17bdf844d" providerId="AD" clId="Web-{F5D4B307-FAB6-4321-A7C5-3C63FF177360}" dt="2022-04-26T19:41:23.295" v="47" actId="20577"/>
      <pc:docMkLst>
        <pc:docMk/>
      </pc:docMkLst>
      <pc:sldChg chg="modSp">
        <pc:chgData name="Teinfalt, Lydia" userId="S::lteinfalt@gwu.edu::e99ab43c-f24f-4f7c-b8ca-88c17bdf844d" providerId="AD" clId="Web-{F5D4B307-FAB6-4321-A7C5-3C63FF177360}" dt="2022-04-26T19:41:23.295" v="47" actId="20577"/>
        <pc:sldMkLst>
          <pc:docMk/>
          <pc:sldMk cId="381764326" sldId="262"/>
        </pc:sldMkLst>
        <pc:spChg chg="mod">
          <ac:chgData name="Teinfalt, Lydia" userId="S::lteinfalt@gwu.edu::e99ab43c-f24f-4f7c-b8ca-88c17bdf844d" providerId="AD" clId="Web-{F5D4B307-FAB6-4321-A7C5-3C63FF177360}" dt="2022-04-26T19:41:23.295" v="47" actId="20577"/>
          <ac:spMkLst>
            <pc:docMk/>
            <pc:sldMk cId="381764326" sldId="262"/>
            <ac:spMk id="3" creationId="{3911548C-D026-675B-A9AF-4F2DA87F4B40}"/>
          </ac:spMkLst>
        </pc:spChg>
      </pc:sldChg>
    </pc:docChg>
  </pc:docChgLst>
  <pc:docChgLst>
    <pc:chgData name="Teinfalt, Lydia" userId="S::lteinfalt@gwu.edu::e99ab43c-f24f-4f7c-b8ca-88c17bdf844d" providerId="AD" clId="Web-{ABD16BC0-AA59-4C89-B03C-30D357A54077}"/>
    <pc:docChg chg="modSld">
      <pc:chgData name="Teinfalt, Lydia" userId="S::lteinfalt@gwu.edu::e99ab43c-f24f-4f7c-b8ca-88c17bdf844d" providerId="AD" clId="Web-{ABD16BC0-AA59-4C89-B03C-30D357A54077}" dt="2022-04-25T22:04:12.663" v="32" actId="20577"/>
      <pc:docMkLst>
        <pc:docMk/>
      </pc:docMkLst>
      <pc:sldChg chg="modSp">
        <pc:chgData name="Teinfalt, Lydia" userId="S::lteinfalt@gwu.edu::e99ab43c-f24f-4f7c-b8ca-88c17bdf844d" providerId="AD" clId="Web-{ABD16BC0-AA59-4C89-B03C-30D357A54077}" dt="2022-04-25T22:04:12.663" v="32" actId="20577"/>
        <pc:sldMkLst>
          <pc:docMk/>
          <pc:sldMk cId="381764326" sldId="262"/>
        </pc:sldMkLst>
        <pc:spChg chg="mod">
          <ac:chgData name="Teinfalt, Lydia" userId="S::lteinfalt@gwu.edu::e99ab43c-f24f-4f7c-b8ca-88c17bdf844d" providerId="AD" clId="Web-{ABD16BC0-AA59-4C89-B03C-30D357A54077}" dt="2022-04-25T22:04:12.663" v="32" actId="20577"/>
          <ac:spMkLst>
            <pc:docMk/>
            <pc:sldMk cId="381764326" sldId="262"/>
            <ac:spMk id="3" creationId="{3911548C-D026-675B-A9AF-4F2DA87F4B40}"/>
          </ac:spMkLst>
        </pc:spChg>
      </pc:sldChg>
      <pc:sldChg chg="modSp">
        <pc:chgData name="Teinfalt, Lydia" userId="S::lteinfalt@gwu.edu::e99ab43c-f24f-4f7c-b8ca-88c17bdf844d" providerId="AD" clId="Web-{ABD16BC0-AA59-4C89-B03C-30D357A54077}" dt="2022-04-25T22:04:02.882" v="30" actId="20577"/>
        <pc:sldMkLst>
          <pc:docMk/>
          <pc:sldMk cId="2686695308" sldId="283"/>
        </pc:sldMkLst>
        <pc:spChg chg="mod">
          <ac:chgData name="Teinfalt, Lydia" userId="S::lteinfalt@gwu.edu::e99ab43c-f24f-4f7c-b8ca-88c17bdf844d" providerId="AD" clId="Web-{ABD16BC0-AA59-4C89-B03C-30D357A54077}" dt="2022-04-25T22:04:02.882" v="30" actId="20577"/>
          <ac:spMkLst>
            <pc:docMk/>
            <pc:sldMk cId="2686695308" sldId="283"/>
            <ac:spMk id="5" creationId="{F46D74DC-404E-1887-FF32-59E083004781}"/>
          </ac:spMkLst>
        </pc:spChg>
      </pc:sldChg>
    </pc:docChg>
  </pc:docChgLst>
  <pc:docChgLst>
    <pc:chgData name="Teinfalt, Lydia" userId="S::lteinfalt@gwu.edu::e99ab43c-f24f-4f7c-b8ca-88c17bdf844d" providerId="AD" clId="Web-{AE543F3D-3638-4EC2-AD9C-0D1D725DF553}"/>
    <pc:docChg chg="modSld">
      <pc:chgData name="Teinfalt, Lydia" userId="S::lteinfalt@gwu.edu::e99ab43c-f24f-4f7c-b8ca-88c17bdf844d" providerId="AD" clId="Web-{AE543F3D-3638-4EC2-AD9C-0D1D725DF553}" dt="2022-04-22T20:47:57.778" v="9" actId="20577"/>
      <pc:docMkLst>
        <pc:docMk/>
      </pc:docMkLst>
      <pc:sldChg chg="modSp">
        <pc:chgData name="Teinfalt, Lydia" userId="S::lteinfalt@gwu.edu::e99ab43c-f24f-4f7c-b8ca-88c17bdf844d" providerId="AD" clId="Web-{AE543F3D-3638-4EC2-AD9C-0D1D725DF553}" dt="2022-04-22T20:46:59.293" v="6" actId="20577"/>
        <pc:sldMkLst>
          <pc:docMk/>
          <pc:sldMk cId="109857222" sldId="256"/>
        </pc:sldMkLst>
        <pc:spChg chg="mod">
          <ac:chgData name="Teinfalt, Lydia" userId="S::lteinfalt@gwu.edu::e99ab43c-f24f-4f7c-b8ca-88c17bdf844d" providerId="AD" clId="Web-{AE543F3D-3638-4EC2-AD9C-0D1D725DF553}" dt="2022-04-22T20:46:59.293" v="6" actId="20577"/>
          <ac:spMkLst>
            <pc:docMk/>
            <pc:sldMk cId="109857222" sldId="256"/>
            <ac:spMk id="3" creationId="{00000000-0000-0000-0000-000000000000}"/>
          </ac:spMkLst>
        </pc:spChg>
      </pc:sldChg>
      <pc:sldChg chg="modSp">
        <pc:chgData name="Teinfalt, Lydia" userId="S::lteinfalt@gwu.edu::e99ab43c-f24f-4f7c-b8ca-88c17bdf844d" providerId="AD" clId="Web-{AE543F3D-3638-4EC2-AD9C-0D1D725DF553}" dt="2022-04-22T20:47:57.778" v="9" actId="20577"/>
        <pc:sldMkLst>
          <pc:docMk/>
          <pc:sldMk cId="381764326" sldId="262"/>
        </pc:sldMkLst>
        <pc:spChg chg="mod">
          <ac:chgData name="Teinfalt, Lydia" userId="S::lteinfalt@gwu.edu::e99ab43c-f24f-4f7c-b8ca-88c17bdf844d" providerId="AD" clId="Web-{AE543F3D-3638-4EC2-AD9C-0D1D725DF553}" dt="2022-04-22T20:47:57.778" v="9" actId="20577"/>
          <ac:spMkLst>
            <pc:docMk/>
            <pc:sldMk cId="381764326" sldId="262"/>
            <ac:spMk id="3" creationId="{3911548C-D026-675B-A9AF-4F2DA87F4B40}"/>
          </ac:spMkLst>
        </pc:spChg>
      </pc:sldChg>
    </pc:docChg>
  </pc:docChgLst>
  <pc:docChgLst>
    <pc:chgData name="Teinfalt, Lydia" userId="S::lteinfalt@gwu.edu::e99ab43c-f24f-4f7c-b8ca-88c17bdf844d" providerId="AD" clId="Web-{CF28CBC4-AB95-41DF-BE31-9081731AC014}"/>
    <pc:docChg chg="modSld">
      <pc:chgData name="Teinfalt, Lydia" userId="S::lteinfalt@gwu.edu::e99ab43c-f24f-4f7c-b8ca-88c17bdf844d" providerId="AD" clId="Web-{CF28CBC4-AB95-41DF-BE31-9081731AC014}" dt="2022-04-24T14:42:50.905" v="1" actId="20577"/>
      <pc:docMkLst>
        <pc:docMk/>
      </pc:docMkLst>
      <pc:sldChg chg="modSp">
        <pc:chgData name="Teinfalt, Lydia" userId="S::lteinfalt@gwu.edu::e99ab43c-f24f-4f7c-b8ca-88c17bdf844d" providerId="AD" clId="Web-{CF28CBC4-AB95-41DF-BE31-9081731AC014}" dt="2022-04-24T14:42:50.905" v="1" actId="20577"/>
        <pc:sldMkLst>
          <pc:docMk/>
          <pc:sldMk cId="2955896899" sldId="258"/>
        </pc:sldMkLst>
        <pc:spChg chg="mod">
          <ac:chgData name="Teinfalt, Lydia" userId="S::lteinfalt@gwu.edu::e99ab43c-f24f-4f7c-b8ca-88c17bdf844d" providerId="AD" clId="Web-{CF28CBC4-AB95-41DF-BE31-9081731AC014}" dt="2022-04-24T14:42:50.905" v="1" actId="20577"/>
          <ac:spMkLst>
            <pc:docMk/>
            <pc:sldMk cId="2955896899" sldId="258"/>
            <ac:spMk id="19" creationId="{8B089C6A-3C37-5761-6C3D-71E415C66F1E}"/>
          </ac:spMkLst>
        </pc:spChg>
      </pc:sldChg>
    </pc:docChg>
  </pc:docChgLst>
  <pc:docChgLst>
    <pc:chgData name="Teinfalt, Lydia" userId="S::lteinfalt@gwu.edu::e99ab43c-f24f-4f7c-b8ca-88c17bdf844d" providerId="AD" clId="Web-{0CFD6120-935D-49AD-8E91-5940FB70BA66}"/>
    <pc:docChg chg="modSld">
      <pc:chgData name="Teinfalt, Lydia" userId="S::lteinfalt@gwu.edu::e99ab43c-f24f-4f7c-b8ca-88c17bdf844d" providerId="AD" clId="Web-{0CFD6120-935D-49AD-8E91-5940FB70BA66}" dt="2022-04-20T02:31:32.487" v="35" actId="1076"/>
      <pc:docMkLst>
        <pc:docMk/>
      </pc:docMkLst>
      <pc:sldChg chg="addSp delSp modSp">
        <pc:chgData name="Teinfalt, Lydia" userId="S::lteinfalt@gwu.edu::e99ab43c-f24f-4f7c-b8ca-88c17bdf844d" providerId="AD" clId="Web-{0CFD6120-935D-49AD-8E91-5940FB70BA66}" dt="2022-04-20T02:24:51.117" v="29" actId="20577"/>
        <pc:sldMkLst>
          <pc:docMk/>
          <pc:sldMk cId="2867429430" sldId="259"/>
        </pc:sldMkLst>
        <pc:spChg chg="add del mod">
          <ac:chgData name="Teinfalt, Lydia" userId="S::lteinfalt@gwu.edu::e99ab43c-f24f-4f7c-b8ca-88c17bdf844d" providerId="AD" clId="Web-{0CFD6120-935D-49AD-8E91-5940FB70BA66}" dt="2022-04-20T02:24:02.335" v="7"/>
          <ac:spMkLst>
            <pc:docMk/>
            <pc:sldMk cId="2867429430" sldId="259"/>
            <ac:spMk id="5" creationId="{5928E724-5AD2-590F-8DCC-9D39BDE63AC5}"/>
          </ac:spMkLst>
        </pc:spChg>
        <pc:spChg chg="add mod">
          <ac:chgData name="Teinfalt, Lydia" userId="S::lteinfalt@gwu.edu::e99ab43c-f24f-4f7c-b8ca-88c17bdf844d" providerId="AD" clId="Web-{0CFD6120-935D-49AD-8E91-5940FB70BA66}" dt="2022-04-20T02:24:51.117" v="29" actId="20577"/>
          <ac:spMkLst>
            <pc:docMk/>
            <pc:sldMk cId="2867429430" sldId="259"/>
            <ac:spMk id="7" creationId="{F78473DA-8E87-CC63-7CD2-4259333FC3AA}"/>
          </ac:spMkLst>
        </pc:spChg>
        <pc:picChg chg="del">
          <ac:chgData name="Teinfalt, Lydia" userId="S::lteinfalt@gwu.edu::e99ab43c-f24f-4f7c-b8ca-88c17bdf844d" providerId="AD" clId="Web-{0CFD6120-935D-49AD-8E91-5940FB70BA66}" dt="2022-04-20T02:24:01.038" v="6"/>
          <ac:picMkLst>
            <pc:docMk/>
            <pc:sldMk cId="2867429430" sldId="259"/>
            <ac:picMk id="4" creationId="{7D9E8AE3-0A1F-8D15-16AC-09789EAA55DB}"/>
          </ac:picMkLst>
        </pc:picChg>
        <pc:picChg chg="add mod ord">
          <ac:chgData name="Teinfalt, Lydia" userId="S::lteinfalt@gwu.edu::e99ab43c-f24f-4f7c-b8ca-88c17bdf844d" providerId="AD" clId="Web-{0CFD6120-935D-49AD-8E91-5940FB70BA66}" dt="2022-04-20T02:24:16.772" v="12" actId="1076"/>
          <ac:picMkLst>
            <pc:docMk/>
            <pc:sldMk cId="2867429430" sldId="259"/>
            <ac:picMk id="6" creationId="{8D8DB423-A218-BE6B-1511-689CA42FF8AB}"/>
          </ac:picMkLst>
        </pc:picChg>
      </pc:sldChg>
      <pc:sldChg chg="addSp delSp modSp mod setBg">
        <pc:chgData name="Teinfalt, Lydia" userId="S::lteinfalt@gwu.edu::e99ab43c-f24f-4f7c-b8ca-88c17bdf844d" providerId="AD" clId="Web-{0CFD6120-935D-49AD-8E91-5940FB70BA66}" dt="2022-04-20T02:31:32.487" v="35" actId="1076"/>
        <pc:sldMkLst>
          <pc:docMk/>
          <pc:sldMk cId="2687861579" sldId="260"/>
        </pc:sldMkLst>
        <pc:spChg chg="mod">
          <ac:chgData name="Teinfalt, Lydia" userId="S::lteinfalt@gwu.edu::e99ab43c-f24f-4f7c-b8ca-88c17bdf844d" providerId="AD" clId="Web-{0CFD6120-935D-49AD-8E91-5940FB70BA66}" dt="2022-04-20T02:22:29.660" v="2"/>
          <ac:spMkLst>
            <pc:docMk/>
            <pc:sldMk cId="2687861579" sldId="260"/>
            <ac:spMk id="2" creationId="{9C18893C-C2F4-13B0-D834-EBA1E7CEDE03}"/>
          </ac:spMkLst>
        </pc:spChg>
        <pc:spChg chg="mod">
          <ac:chgData name="Teinfalt, Lydia" userId="S::lteinfalt@gwu.edu::e99ab43c-f24f-4f7c-b8ca-88c17bdf844d" providerId="AD" clId="Web-{0CFD6120-935D-49AD-8E91-5940FB70BA66}" dt="2022-04-20T02:22:29.660" v="2"/>
          <ac:spMkLst>
            <pc:docMk/>
            <pc:sldMk cId="2687861579" sldId="260"/>
            <ac:spMk id="5" creationId="{5CB8E456-ECA7-4555-B418-0B885E84B542}"/>
          </ac:spMkLst>
        </pc:spChg>
        <pc:spChg chg="add del">
          <ac:chgData name="Teinfalt, Lydia" userId="S::lteinfalt@gwu.edu::e99ab43c-f24f-4f7c-b8ca-88c17bdf844d" providerId="AD" clId="Web-{0CFD6120-935D-49AD-8E91-5940FB70BA66}" dt="2022-04-20T02:22:29.660" v="2"/>
          <ac:spMkLst>
            <pc:docMk/>
            <pc:sldMk cId="2687861579" sldId="260"/>
            <ac:spMk id="10" creationId="{117AB3D3-3C9C-4DED-809A-78734805B895}"/>
          </ac:spMkLst>
        </pc:spChg>
        <pc:spChg chg="add del">
          <ac:chgData name="Teinfalt, Lydia" userId="S::lteinfalt@gwu.edu::e99ab43c-f24f-4f7c-b8ca-88c17bdf844d" providerId="AD" clId="Web-{0CFD6120-935D-49AD-8E91-5940FB70BA66}" dt="2022-04-20T02:22:29.660" v="2"/>
          <ac:spMkLst>
            <pc:docMk/>
            <pc:sldMk cId="2687861579" sldId="260"/>
            <ac:spMk id="12" creationId="{3A9A4357-BD1D-4622-A4FE-766E6AB8DE84}"/>
          </ac:spMkLst>
        </pc:spChg>
        <pc:spChg chg="add del">
          <ac:chgData name="Teinfalt, Lydia" userId="S::lteinfalt@gwu.edu::e99ab43c-f24f-4f7c-b8ca-88c17bdf844d" providerId="AD" clId="Web-{0CFD6120-935D-49AD-8E91-5940FB70BA66}" dt="2022-04-20T02:22:29.660" v="2"/>
          <ac:spMkLst>
            <pc:docMk/>
            <pc:sldMk cId="2687861579" sldId="260"/>
            <ac:spMk id="14" creationId="{E659831F-0D9A-4C63-9EBB-8435B85A440F}"/>
          </ac:spMkLst>
        </pc:spChg>
        <pc:spChg chg="add del">
          <ac:chgData name="Teinfalt, Lydia" userId="S::lteinfalt@gwu.edu::e99ab43c-f24f-4f7c-b8ca-88c17bdf844d" providerId="AD" clId="Web-{0CFD6120-935D-49AD-8E91-5940FB70BA66}" dt="2022-04-20T02:22:29.660" v="2"/>
          <ac:spMkLst>
            <pc:docMk/>
            <pc:sldMk cId="2687861579" sldId="260"/>
            <ac:spMk id="16" creationId="{E6995CE5-F890-4ABA-82A2-26507CE8D2A3}"/>
          </ac:spMkLst>
        </pc:spChg>
        <pc:picChg chg="add del mod">
          <ac:chgData name="Teinfalt, Lydia" userId="S::lteinfalt@gwu.edu::e99ab43c-f24f-4f7c-b8ca-88c17bdf844d" providerId="AD" clId="Web-{0CFD6120-935D-49AD-8E91-5940FB70BA66}" dt="2022-04-20T02:31:16.424" v="30"/>
          <ac:picMkLst>
            <pc:docMk/>
            <pc:sldMk cId="2687861579" sldId="260"/>
            <ac:picMk id="3" creationId="{385BEB5F-49B0-C411-25F3-4194ECC7A5F9}"/>
          </ac:picMkLst>
        </pc:picChg>
        <pc:picChg chg="add mod">
          <ac:chgData name="Teinfalt, Lydia" userId="S::lteinfalt@gwu.edu::e99ab43c-f24f-4f7c-b8ca-88c17bdf844d" providerId="AD" clId="Web-{0CFD6120-935D-49AD-8E91-5940FB70BA66}" dt="2022-04-20T02:31:32.487" v="35" actId="1076"/>
          <ac:picMkLst>
            <pc:docMk/>
            <pc:sldMk cId="2687861579" sldId="260"/>
            <ac:picMk id="4" creationId="{C5DCA68E-CA2E-FDDF-9BFB-4162B9F52104}"/>
          </ac:picMkLst>
        </pc:picChg>
      </pc:sldChg>
    </pc:docChg>
  </pc:docChgLst>
  <pc:docChgLst>
    <pc:chgData name="Teinfalt, Lydia" userId="S::lteinfalt@gwu.edu::e99ab43c-f24f-4f7c-b8ca-88c17bdf844d" providerId="AD" clId="Web-{56E32F13-E643-4B97-8F58-77082F48BD78}"/>
    <pc:docChg chg="modSld">
      <pc:chgData name="Teinfalt, Lydia" userId="S::lteinfalt@gwu.edu::e99ab43c-f24f-4f7c-b8ca-88c17bdf844d" providerId="AD" clId="Web-{56E32F13-E643-4B97-8F58-77082F48BD78}" dt="2022-04-25T22:58:24.014" v="2" actId="20577"/>
      <pc:docMkLst>
        <pc:docMk/>
      </pc:docMkLst>
      <pc:sldChg chg="modSp">
        <pc:chgData name="Teinfalt, Lydia" userId="S::lteinfalt@gwu.edu::e99ab43c-f24f-4f7c-b8ca-88c17bdf844d" providerId="AD" clId="Web-{56E32F13-E643-4B97-8F58-77082F48BD78}" dt="2022-04-25T22:58:24.014" v="2" actId="20577"/>
        <pc:sldMkLst>
          <pc:docMk/>
          <pc:sldMk cId="109857222" sldId="256"/>
        </pc:sldMkLst>
        <pc:spChg chg="mod">
          <ac:chgData name="Teinfalt, Lydia" userId="S::lteinfalt@gwu.edu::e99ab43c-f24f-4f7c-b8ca-88c17bdf844d" providerId="AD" clId="Web-{56E32F13-E643-4B97-8F58-77082F48BD78}" dt="2022-04-25T22:58:24.014" v="2" actId="20577"/>
          <ac:spMkLst>
            <pc:docMk/>
            <pc:sldMk cId="109857222" sldId="256"/>
            <ac:spMk id="2" creationId="{00000000-0000-0000-0000-000000000000}"/>
          </ac:spMkLst>
        </pc:spChg>
      </pc:sldChg>
    </pc:docChg>
  </pc:docChgLst>
  <pc:docChgLst>
    <pc:chgData name="Teinfalt, Lydia" userId="S::lteinfalt@gwu.edu::e99ab43c-f24f-4f7c-b8ca-88c17bdf844d" providerId="AD" clId="Web-{F45D1C6B-4F1D-4921-9899-3DAEC37B88BA}"/>
    <pc:docChg chg="modSld">
      <pc:chgData name="Teinfalt, Lydia" userId="S::lteinfalt@gwu.edu::e99ab43c-f24f-4f7c-b8ca-88c17bdf844d" providerId="AD" clId="Web-{F45D1C6B-4F1D-4921-9899-3DAEC37B88BA}" dt="2022-04-22T13:25:13.425" v="0"/>
      <pc:docMkLst>
        <pc:docMk/>
      </pc:docMkLst>
      <pc:sldChg chg="addSp delSp modSp">
        <pc:chgData name="Teinfalt, Lydia" userId="S::lteinfalt@gwu.edu::e99ab43c-f24f-4f7c-b8ca-88c17bdf844d" providerId="AD" clId="Web-{F45D1C6B-4F1D-4921-9899-3DAEC37B88BA}" dt="2022-04-22T13:25:13.425" v="0"/>
        <pc:sldMkLst>
          <pc:docMk/>
          <pc:sldMk cId="2955896899" sldId="258"/>
        </pc:sldMkLst>
        <pc:spChg chg="mod">
          <ac:chgData name="Teinfalt, Lydia" userId="S::lteinfalt@gwu.edu::e99ab43c-f24f-4f7c-b8ca-88c17bdf844d" providerId="AD" clId="Web-{F45D1C6B-4F1D-4921-9899-3DAEC37B88BA}" dt="2022-04-22T13:25:13.425" v="0"/>
          <ac:spMkLst>
            <pc:docMk/>
            <pc:sldMk cId="2955896899" sldId="258"/>
            <ac:spMk id="2" creationId="{DDB033F1-32BB-9C3D-30AA-B751BD069044}"/>
          </ac:spMkLst>
        </pc:spChg>
        <pc:spChg chg="del">
          <ac:chgData name="Teinfalt, Lydia" userId="S::lteinfalt@gwu.edu::e99ab43c-f24f-4f7c-b8ca-88c17bdf844d" providerId="AD" clId="Web-{F45D1C6B-4F1D-4921-9899-3DAEC37B88BA}" dt="2022-04-22T13:25:13.425" v="0"/>
          <ac:spMkLst>
            <pc:docMk/>
            <pc:sldMk cId="2955896899" sldId="258"/>
            <ac:spMk id="8" creationId="{76EFD3D9-44F0-4267-BCC1-1613E79D8274}"/>
          </ac:spMkLst>
        </pc:spChg>
        <pc:spChg chg="del">
          <ac:chgData name="Teinfalt, Lydia" userId="S::lteinfalt@gwu.edu::e99ab43c-f24f-4f7c-b8ca-88c17bdf844d" providerId="AD" clId="Web-{F45D1C6B-4F1D-4921-9899-3DAEC37B88BA}" dt="2022-04-22T13:25:13.425" v="0"/>
          <ac:spMkLst>
            <pc:docMk/>
            <pc:sldMk cId="2955896899" sldId="258"/>
            <ac:spMk id="10" creationId="{A779A851-95D6-41AF-937A-B0E4B7F6FA8D}"/>
          </ac:spMkLst>
        </pc:spChg>
        <pc:spChg chg="del">
          <ac:chgData name="Teinfalt, Lydia" userId="S::lteinfalt@gwu.edu::e99ab43c-f24f-4f7c-b8ca-88c17bdf844d" providerId="AD" clId="Web-{F45D1C6B-4F1D-4921-9899-3DAEC37B88BA}" dt="2022-04-22T13:25:13.425" v="0"/>
          <ac:spMkLst>
            <pc:docMk/>
            <pc:sldMk cId="2955896899" sldId="258"/>
            <ac:spMk id="12" creationId="{953FB2E7-B6CB-429C-81EB-D9516D6D5C8D}"/>
          </ac:spMkLst>
        </pc:spChg>
        <pc:spChg chg="del">
          <ac:chgData name="Teinfalt, Lydia" userId="S::lteinfalt@gwu.edu::e99ab43c-f24f-4f7c-b8ca-88c17bdf844d" providerId="AD" clId="Web-{F45D1C6B-4F1D-4921-9899-3DAEC37B88BA}" dt="2022-04-22T13:25:13.425" v="0"/>
          <ac:spMkLst>
            <pc:docMk/>
            <pc:sldMk cId="2955896899" sldId="258"/>
            <ac:spMk id="14" creationId="{2EC40DB1-B719-4A13-9A4D-0966B4B27866}"/>
          </ac:spMkLst>
        </pc:spChg>
        <pc:spChg chg="del">
          <ac:chgData name="Teinfalt, Lydia" userId="S::lteinfalt@gwu.edu::e99ab43c-f24f-4f7c-b8ca-88c17bdf844d" providerId="AD" clId="Web-{F45D1C6B-4F1D-4921-9899-3DAEC37B88BA}" dt="2022-04-22T13:25:13.425" v="0"/>
          <ac:spMkLst>
            <pc:docMk/>
            <pc:sldMk cId="2955896899" sldId="258"/>
            <ac:spMk id="16" creationId="{82211336-CFF3-412D-868A-6679C1004C45}"/>
          </ac:spMkLst>
        </pc:spChg>
        <pc:spChg chg="mod">
          <ac:chgData name="Teinfalt, Lydia" userId="S::lteinfalt@gwu.edu::e99ab43c-f24f-4f7c-b8ca-88c17bdf844d" providerId="AD" clId="Web-{F45D1C6B-4F1D-4921-9899-3DAEC37B88BA}" dt="2022-04-22T13:25:13.425" v="0"/>
          <ac:spMkLst>
            <pc:docMk/>
            <pc:sldMk cId="2955896899" sldId="258"/>
            <ac:spMk id="19" creationId="{8B089C6A-3C37-5761-6C3D-71E415C66F1E}"/>
          </ac:spMkLst>
        </pc:spChg>
        <pc:spChg chg="add">
          <ac:chgData name="Teinfalt, Lydia" userId="S::lteinfalt@gwu.edu::e99ab43c-f24f-4f7c-b8ca-88c17bdf844d" providerId="AD" clId="Web-{F45D1C6B-4F1D-4921-9899-3DAEC37B88BA}" dt="2022-04-22T13:25:13.425" v="0"/>
          <ac:spMkLst>
            <pc:docMk/>
            <pc:sldMk cId="2955896899" sldId="258"/>
            <ac:spMk id="24" creationId="{09588DA8-065E-4F6F-8EFD-43104AB2E0CF}"/>
          </ac:spMkLst>
        </pc:spChg>
        <pc:spChg chg="add">
          <ac:chgData name="Teinfalt, Lydia" userId="S::lteinfalt@gwu.edu::e99ab43c-f24f-4f7c-b8ca-88c17bdf844d" providerId="AD" clId="Web-{F45D1C6B-4F1D-4921-9899-3DAEC37B88BA}" dt="2022-04-22T13:25:13.425" v="0"/>
          <ac:spMkLst>
            <pc:docMk/>
            <pc:sldMk cId="2955896899" sldId="258"/>
            <ac:spMk id="26" creationId="{C4285719-470E-454C-AF62-8323075F1F5B}"/>
          </ac:spMkLst>
        </pc:spChg>
        <pc:spChg chg="add">
          <ac:chgData name="Teinfalt, Lydia" userId="S::lteinfalt@gwu.edu::e99ab43c-f24f-4f7c-b8ca-88c17bdf844d" providerId="AD" clId="Web-{F45D1C6B-4F1D-4921-9899-3DAEC37B88BA}" dt="2022-04-22T13:25:13.425" v="0"/>
          <ac:spMkLst>
            <pc:docMk/>
            <pc:sldMk cId="2955896899" sldId="258"/>
            <ac:spMk id="28" creationId="{CD9FE4EF-C4D8-49A0-B2FF-81D8DB7D8A24}"/>
          </ac:spMkLst>
        </pc:spChg>
        <pc:spChg chg="add">
          <ac:chgData name="Teinfalt, Lydia" userId="S::lteinfalt@gwu.edu::e99ab43c-f24f-4f7c-b8ca-88c17bdf844d" providerId="AD" clId="Web-{F45D1C6B-4F1D-4921-9899-3DAEC37B88BA}" dt="2022-04-22T13:25:13.425" v="0"/>
          <ac:spMkLst>
            <pc:docMk/>
            <pc:sldMk cId="2955896899" sldId="258"/>
            <ac:spMk id="30" creationId="{4300840D-0A0B-4512-BACA-B439D5B9C57C}"/>
          </ac:spMkLst>
        </pc:spChg>
        <pc:spChg chg="add">
          <ac:chgData name="Teinfalt, Lydia" userId="S::lteinfalt@gwu.edu::e99ab43c-f24f-4f7c-b8ca-88c17bdf844d" providerId="AD" clId="Web-{F45D1C6B-4F1D-4921-9899-3DAEC37B88BA}" dt="2022-04-22T13:25:13.425" v="0"/>
          <ac:spMkLst>
            <pc:docMk/>
            <pc:sldMk cId="2955896899" sldId="258"/>
            <ac:spMk id="32" creationId="{D2B78728-A580-49A7-84F9-6EF6F583ADE0}"/>
          </ac:spMkLst>
        </pc:spChg>
        <pc:spChg chg="add">
          <ac:chgData name="Teinfalt, Lydia" userId="S::lteinfalt@gwu.edu::e99ab43c-f24f-4f7c-b8ca-88c17bdf844d" providerId="AD" clId="Web-{F45D1C6B-4F1D-4921-9899-3DAEC37B88BA}" dt="2022-04-22T13:25:13.425" v="0"/>
          <ac:spMkLst>
            <pc:docMk/>
            <pc:sldMk cId="2955896899" sldId="258"/>
            <ac:spMk id="34" creationId="{38FAA1A1-D861-433F-88FA-1E9D6FD31D11}"/>
          </ac:spMkLst>
        </pc:spChg>
        <pc:spChg chg="add">
          <ac:chgData name="Teinfalt, Lydia" userId="S::lteinfalt@gwu.edu::e99ab43c-f24f-4f7c-b8ca-88c17bdf844d" providerId="AD" clId="Web-{F45D1C6B-4F1D-4921-9899-3DAEC37B88BA}" dt="2022-04-22T13:25:13.425" v="0"/>
          <ac:spMkLst>
            <pc:docMk/>
            <pc:sldMk cId="2955896899" sldId="258"/>
            <ac:spMk id="36" creationId="{8D71EDA1-87BF-4D5D-AB79-F346FD19278A}"/>
          </ac:spMkLst>
        </pc:spChg>
      </pc:sldChg>
    </pc:docChg>
  </pc:docChgLst>
  <pc:docChgLst>
    <pc:chgData name="Teinfalt, Lydia" userId="S::lteinfalt@gwu.edu::e99ab43c-f24f-4f7c-b8ca-88c17bdf844d" providerId="AD" clId="Web-{D55EACFB-F820-404A-915E-30C573473540}"/>
    <pc:docChg chg="modSld">
      <pc:chgData name="Teinfalt, Lydia" userId="S::lteinfalt@gwu.edu::e99ab43c-f24f-4f7c-b8ca-88c17bdf844d" providerId="AD" clId="Web-{D55EACFB-F820-404A-915E-30C573473540}" dt="2022-04-22T14:34:52.718" v="27" actId="20577"/>
      <pc:docMkLst>
        <pc:docMk/>
      </pc:docMkLst>
      <pc:sldChg chg="modSp">
        <pc:chgData name="Teinfalt, Lydia" userId="S::lteinfalt@gwu.edu::e99ab43c-f24f-4f7c-b8ca-88c17bdf844d" providerId="AD" clId="Web-{D55EACFB-F820-404A-915E-30C573473540}" dt="2022-04-22T14:34:52.718" v="27" actId="20577"/>
        <pc:sldMkLst>
          <pc:docMk/>
          <pc:sldMk cId="2955896899" sldId="258"/>
        </pc:sldMkLst>
        <pc:spChg chg="mod">
          <ac:chgData name="Teinfalt, Lydia" userId="S::lteinfalt@gwu.edu::e99ab43c-f24f-4f7c-b8ca-88c17bdf844d" providerId="AD" clId="Web-{D55EACFB-F820-404A-915E-30C573473540}" dt="2022-04-22T14:34:08.436" v="2" actId="20577"/>
          <ac:spMkLst>
            <pc:docMk/>
            <pc:sldMk cId="2955896899" sldId="258"/>
            <ac:spMk id="2" creationId="{DDB033F1-32BB-9C3D-30AA-B751BD069044}"/>
          </ac:spMkLst>
        </pc:spChg>
        <pc:spChg chg="mod">
          <ac:chgData name="Teinfalt, Lydia" userId="S::lteinfalt@gwu.edu::e99ab43c-f24f-4f7c-b8ca-88c17bdf844d" providerId="AD" clId="Web-{D55EACFB-F820-404A-915E-30C573473540}" dt="2022-04-22T14:34:52.718" v="27" actId="20577"/>
          <ac:spMkLst>
            <pc:docMk/>
            <pc:sldMk cId="2955896899" sldId="258"/>
            <ac:spMk id="19" creationId="{8B089C6A-3C37-5761-6C3D-71E415C66F1E}"/>
          </ac:spMkLst>
        </pc:spChg>
      </pc:sldChg>
    </pc:docChg>
  </pc:docChgLst>
  <pc:docChgLst>
    <pc:chgData name="Teinfalt, Lydia" userId="S::lteinfalt@gwu.edu::e99ab43c-f24f-4f7c-b8ca-88c17bdf844d" providerId="AD" clId="Web-{3ADD5928-2946-4454-8736-D4A6D1DB9421}"/>
    <pc:docChg chg="modSld">
      <pc:chgData name="Teinfalt, Lydia" userId="S::lteinfalt@gwu.edu::e99ab43c-f24f-4f7c-b8ca-88c17bdf844d" providerId="AD" clId="Web-{3ADD5928-2946-4454-8736-D4A6D1DB9421}" dt="2022-04-22T13:29:29.624" v="0"/>
      <pc:docMkLst>
        <pc:docMk/>
      </pc:docMkLst>
      <pc:sldChg chg="addSp modSp">
        <pc:chgData name="Teinfalt, Lydia" userId="S::lteinfalt@gwu.edu::e99ab43c-f24f-4f7c-b8ca-88c17bdf844d" providerId="AD" clId="Web-{3ADD5928-2946-4454-8736-D4A6D1DB9421}" dt="2022-04-22T13:29:29.624" v="0"/>
        <pc:sldMkLst>
          <pc:docMk/>
          <pc:sldMk cId="3143815710" sldId="273"/>
        </pc:sldMkLst>
        <pc:spChg chg="mod">
          <ac:chgData name="Teinfalt, Lydia" userId="S::lteinfalt@gwu.edu::e99ab43c-f24f-4f7c-b8ca-88c17bdf844d" providerId="AD" clId="Web-{3ADD5928-2946-4454-8736-D4A6D1DB9421}" dt="2022-04-22T13:29:29.624" v="0"/>
          <ac:spMkLst>
            <pc:docMk/>
            <pc:sldMk cId="3143815710" sldId="273"/>
            <ac:spMk id="8" creationId="{6B7970DB-B465-4DDB-A6D3-CF31C8975D81}"/>
          </ac:spMkLst>
        </pc:spChg>
        <pc:spChg chg="add">
          <ac:chgData name="Teinfalt, Lydia" userId="S::lteinfalt@gwu.edu::e99ab43c-f24f-4f7c-b8ca-88c17bdf844d" providerId="AD" clId="Web-{3ADD5928-2946-4454-8736-D4A6D1DB9421}" dt="2022-04-22T13:29:29.624" v="0"/>
          <ac:spMkLst>
            <pc:docMk/>
            <pc:sldMk cId="3143815710" sldId="273"/>
            <ac:spMk id="13" creationId="{5E39A796-BE83-48B1-B33F-35C4A32AAB57}"/>
          </ac:spMkLst>
        </pc:spChg>
        <pc:spChg chg="add">
          <ac:chgData name="Teinfalt, Lydia" userId="S::lteinfalt@gwu.edu::e99ab43c-f24f-4f7c-b8ca-88c17bdf844d" providerId="AD" clId="Web-{3ADD5928-2946-4454-8736-D4A6D1DB9421}" dt="2022-04-22T13:29:29.624" v="0"/>
          <ac:spMkLst>
            <pc:docMk/>
            <pc:sldMk cId="3143815710" sldId="273"/>
            <ac:spMk id="15" creationId="{72F84B47-E267-4194-8194-831DB7B5547F}"/>
          </ac:spMkLst>
        </pc:spChg>
        <pc:picChg chg="mod ord">
          <ac:chgData name="Teinfalt, Lydia" userId="S::lteinfalt@gwu.edu::e99ab43c-f24f-4f7c-b8ca-88c17bdf844d" providerId="AD" clId="Web-{3ADD5928-2946-4454-8736-D4A6D1DB9421}" dt="2022-04-22T13:29:29.624" v="0"/>
          <ac:picMkLst>
            <pc:docMk/>
            <pc:sldMk cId="3143815710" sldId="273"/>
            <ac:picMk id="5" creationId="{F39E5603-F0CB-46BE-B3DF-7C492206E28E}"/>
          </ac:picMkLst>
        </pc:picChg>
      </pc:sldChg>
    </pc:docChg>
  </pc:docChgLst>
  <pc:docChgLst>
    <pc:chgData name="Teinfalt, Lydia" userId="S::lteinfalt@gwu.edu::e99ab43c-f24f-4f7c-b8ca-88c17bdf844d" providerId="AD" clId="Web-{527DF564-CAFC-4EF6-8730-F01519F5B559}"/>
    <pc:docChg chg="modSld">
      <pc:chgData name="Teinfalt, Lydia" userId="S::lteinfalt@gwu.edu::e99ab43c-f24f-4f7c-b8ca-88c17bdf844d" providerId="AD" clId="Web-{527DF564-CAFC-4EF6-8730-F01519F5B559}" dt="2022-04-26T18:27:48.052" v="63" actId="20577"/>
      <pc:docMkLst>
        <pc:docMk/>
      </pc:docMkLst>
      <pc:sldChg chg="modSp">
        <pc:chgData name="Teinfalt, Lydia" userId="S::lteinfalt@gwu.edu::e99ab43c-f24f-4f7c-b8ca-88c17bdf844d" providerId="AD" clId="Web-{527DF564-CAFC-4EF6-8730-F01519F5B559}" dt="2022-04-26T18:27:48.052" v="63" actId="20577"/>
        <pc:sldMkLst>
          <pc:docMk/>
          <pc:sldMk cId="381764326" sldId="262"/>
        </pc:sldMkLst>
        <pc:spChg chg="mod">
          <ac:chgData name="Teinfalt, Lydia" userId="S::lteinfalt@gwu.edu::e99ab43c-f24f-4f7c-b8ca-88c17bdf844d" providerId="AD" clId="Web-{527DF564-CAFC-4EF6-8730-F01519F5B559}" dt="2022-04-26T18:27:48.052" v="63" actId="20577"/>
          <ac:spMkLst>
            <pc:docMk/>
            <pc:sldMk cId="381764326" sldId="262"/>
            <ac:spMk id="3" creationId="{3911548C-D026-675B-A9AF-4F2DA87F4B40}"/>
          </ac:spMkLst>
        </pc:spChg>
      </pc:sldChg>
    </pc:docChg>
  </pc:docChgLst>
  <pc:docChgLst>
    <pc:chgData name="Teinfalt, Lydia" userId="S::lteinfalt@gwu.edu::e99ab43c-f24f-4f7c-b8ca-88c17bdf844d" providerId="AD" clId="Web-{A20EB850-6E55-4A1C-B6D9-AF99D39D3D06}"/>
    <pc:docChg chg="modSld">
      <pc:chgData name="Teinfalt, Lydia" userId="S::lteinfalt@gwu.edu::e99ab43c-f24f-4f7c-b8ca-88c17bdf844d" providerId="AD" clId="Web-{A20EB850-6E55-4A1C-B6D9-AF99D39D3D06}" dt="2022-04-23T01:49:04.326" v="63"/>
      <pc:docMkLst>
        <pc:docMk/>
      </pc:docMkLst>
      <pc:sldChg chg="addSp modSp mod setBg">
        <pc:chgData name="Teinfalt, Lydia" userId="S::lteinfalt@gwu.edu::e99ab43c-f24f-4f7c-b8ca-88c17bdf844d" providerId="AD" clId="Web-{A20EB850-6E55-4A1C-B6D9-AF99D39D3D06}" dt="2022-04-23T01:44:11.271" v="23" actId="1076"/>
        <pc:sldMkLst>
          <pc:docMk/>
          <pc:sldMk cId="2867429430" sldId="259"/>
        </pc:sldMkLst>
        <pc:spChg chg="mod">
          <ac:chgData name="Teinfalt, Lydia" userId="S::lteinfalt@gwu.edu::e99ab43c-f24f-4f7c-b8ca-88c17bdf844d" providerId="AD" clId="Web-{A20EB850-6E55-4A1C-B6D9-AF99D39D3D06}" dt="2022-04-23T01:43:49.098" v="20"/>
          <ac:spMkLst>
            <pc:docMk/>
            <pc:sldMk cId="2867429430" sldId="259"/>
            <ac:spMk id="2" creationId="{C47F98E4-D63F-7CB8-C809-8C395F6A90E0}"/>
          </ac:spMkLst>
        </pc:spChg>
        <pc:spChg chg="mod">
          <ac:chgData name="Teinfalt, Lydia" userId="S::lteinfalt@gwu.edu::e99ab43c-f24f-4f7c-b8ca-88c17bdf844d" providerId="AD" clId="Web-{A20EB850-6E55-4A1C-B6D9-AF99D39D3D06}" dt="2022-04-23T01:44:11.271" v="23" actId="1076"/>
          <ac:spMkLst>
            <pc:docMk/>
            <pc:sldMk cId="2867429430" sldId="259"/>
            <ac:spMk id="7" creationId="{F78473DA-8E87-CC63-7CD2-4259333FC3AA}"/>
          </ac:spMkLst>
        </pc:spChg>
        <pc:spChg chg="add">
          <ac:chgData name="Teinfalt, Lydia" userId="S::lteinfalt@gwu.edu::e99ab43c-f24f-4f7c-b8ca-88c17bdf844d" providerId="AD" clId="Web-{A20EB850-6E55-4A1C-B6D9-AF99D39D3D06}" dt="2022-04-23T01:43:49.098" v="20"/>
          <ac:spMkLst>
            <pc:docMk/>
            <pc:sldMk cId="2867429430" sldId="259"/>
            <ac:spMk id="12" creationId="{C4285719-470E-454C-AF62-8323075F1F5B}"/>
          </ac:spMkLst>
        </pc:spChg>
        <pc:spChg chg="add">
          <ac:chgData name="Teinfalt, Lydia" userId="S::lteinfalt@gwu.edu::e99ab43c-f24f-4f7c-b8ca-88c17bdf844d" providerId="AD" clId="Web-{A20EB850-6E55-4A1C-B6D9-AF99D39D3D06}" dt="2022-04-23T01:43:49.098" v="20"/>
          <ac:spMkLst>
            <pc:docMk/>
            <pc:sldMk cId="2867429430" sldId="259"/>
            <ac:spMk id="14" creationId="{CD9FE4EF-C4D8-49A0-B2FF-81D8DB7D8A24}"/>
          </ac:spMkLst>
        </pc:spChg>
        <pc:spChg chg="add">
          <ac:chgData name="Teinfalt, Lydia" userId="S::lteinfalt@gwu.edu::e99ab43c-f24f-4f7c-b8ca-88c17bdf844d" providerId="AD" clId="Web-{A20EB850-6E55-4A1C-B6D9-AF99D39D3D06}" dt="2022-04-23T01:43:49.098" v="20"/>
          <ac:spMkLst>
            <pc:docMk/>
            <pc:sldMk cId="2867429430" sldId="259"/>
            <ac:spMk id="16" creationId="{4300840D-0A0B-4512-BACA-B439D5B9C57C}"/>
          </ac:spMkLst>
        </pc:spChg>
        <pc:spChg chg="add">
          <ac:chgData name="Teinfalt, Lydia" userId="S::lteinfalt@gwu.edu::e99ab43c-f24f-4f7c-b8ca-88c17bdf844d" providerId="AD" clId="Web-{A20EB850-6E55-4A1C-B6D9-AF99D39D3D06}" dt="2022-04-23T01:43:49.098" v="20"/>
          <ac:spMkLst>
            <pc:docMk/>
            <pc:sldMk cId="2867429430" sldId="259"/>
            <ac:spMk id="18" creationId="{D2B78728-A580-49A7-84F9-6EF6F583ADE0}"/>
          </ac:spMkLst>
        </pc:spChg>
        <pc:spChg chg="add">
          <ac:chgData name="Teinfalt, Lydia" userId="S::lteinfalt@gwu.edu::e99ab43c-f24f-4f7c-b8ca-88c17bdf844d" providerId="AD" clId="Web-{A20EB850-6E55-4A1C-B6D9-AF99D39D3D06}" dt="2022-04-23T01:43:49.098" v="20"/>
          <ac:spMkLst>
            <pc:docMk/>
            <pc:sldMk cId="2867429430" sldId="259"/>
            <ac:spMk id="20" creationId="{38FAA1A1-D861-433F-88FA-1E9D6FD31D11}"/>
          </ac:spMkLst>
        </pc:spChg>
        <pc:spChg chg="add">
          <ac:chgData name="Teinfalt, Lydia" userId="S::lteinfalt@gwu.edu::e99ab43c-f24f-4f7c-b8ca-88c17bdf844d" providerId="AD" clId="Web-{A20EB850-6E55-4A1C-B6D9-AF99D39D3D06}" dt="2022-04-23T01:43:49.098" v="20"/>
          <ac:spMkLst>
            <pc:docMk/>
            <pc:sldMk cId="2867429430" sldId="259"/>
            <ac:spMk id="22" creationId="{8D71EDA1-87BF-4D5D-AB79-F346FD19278A}"/>
          </ac:spMkLst>
        </pc:spChg>
        <pc:picChg chg="mod ord">
          <ac:chgData name="Teinfalt, Lydia" userId="S::lteinfalt@gwu.edu::e99ab43c-f24f-4f7c-b8ca-88c17bdf844d" providerId="AD" clId="Web-{A20EB850-6E55-4A1C-B6D9-AF99D39D3D06}" dt="2022-04-23T01:44:06.130" v="22" actId="14100"/>
          <ac:picMkLst>
            <pc:docMk/>
            <pc:sldMk cId="2867429430" sldId="259"/>
            <ac:picMk id="6" creationId="{8D8DB423-A218-BE6B-1511-689CA42FF8AB}"/>
          </ac:picMkLst>
        </pc:picChg>
      </pc:sldChg>
      <pc:sldChg chg="addSp delSp modSp mod setBg">
        <pc:chgData name="Teinfalt, Lydia" userId="S::lteinfalt@gwu.edu::e99ab43c-f24f-4f7c-b8ca-88c17bdf844d" providerId="AD" clId="Web-{A20EB850-6E55-4A1C-B6D9-AF99D39D3D06}" dt="2022-04-23T01:45:21.945" v="49" actId="1076"/>
        <pc:sldMkLst>
          <pc:docMk/>
          <pc:sldMk cId="2687861579" sldId="260"/>
        </pc:sldMkLst>
        <pc:spChg chg="mod">
          <ac:chgData name="Teinfalt, Lydia" userId="S::lteinfalt@gwu.edu::e99ab43c-f24f-4f7c-b8ca-88c17bdf844d" providerId="AD" clId="Web-{A20EB850-6E55-4A1C-B6D9-AF99D39D3D06}" dt="2022-04-23T01:45:10.304" v="46" actId="14100"/>
          <ac:spMkLst>
            <pc:docMk/>
            <pc:sldMk cId="2687861579" sldId="260"/>
            <ac:spMk id="2" creationId="{9C18893C-C2F4-13B0-D834-EBA1E7CEDE03}"/>
          </ac:spMkLst>
        </pc:spChg>
        <pc:spChg chg="mod">
          <ac:chgData name="Teinfalt, Lydia" userId="S::lteinfalt@gwu.edu::e99ab43c-f24f-4f7c-b8ca-88c17bdf844d" providerId="AD" clId="Web-{A20EB850-6E55-4A1C-B6D9-AF99D39D3D06}" dt="2022-04-23T01:45:13.929" v="47" actId="1076"/>
          <ac:spMkLst>
            <pc:docMk/>
            <pc:sldMk cId="2687861579" sldId="260"/>
            <ac:spMk id="5" creationId="{5CB8E456-ECA7-4555-B418-0B885E84B542}"/>
          </ac:spMkLst>
        </pc:spChg>
        <pc:spChg chg="add del">
          <ac:chgData name="Teinfalt, Lydia" userId="S::lteinfalt@gwu.edu::e99ab43c-f24f-4f7c-b8ca-88c17bdf844d" providerId="AD" clId="Web-{A20EB850-6E55-4A1C-B6D9-AF99D39D3D06}" dt="2022-04-23T01:44:51.741" v="42"/>
          <ac:spMkLst>
            <pc:docMk/>
            <pc:sldMk cId="2687861579" sldId="260"/>
            <ac:spMk id="8" creationId="{C4285719-470E-454C-AF62-8323075F1F5B}"/>
          </ac:spMkLst>
        </pc:spChg>
        <pc:spChg chg="add del">
          <ac:chgData name="Teinfalt, Lydia" userId="S::lteinfalt@gwu.edu::e99ab43c-f24f-4f7c-b8ca-88c17bdf844d" providerId="AD" clId="Web-{A20EB850-6E55-4A1C-B6D9-AF99D39D3D06}" dt="2022-04-23T01:44:51.741" v="42"/>
          <ac:spMkLst>
            <pc:docMk/>
            <pc:sldMk cId="2687861579" sldId="260"/>
            <ac:spMk id="9" creationId="{CD9FE4EF-C4D8-49A0-B2FF-81D8DB7D8A24}"/>
          </ac:spMkLst>
        </pc:spChg>
        <pc:spChg chg="add del">
          <ac:chgData name="Teinfalt, Lydia" userId="S::lteinfalt@gwu.edu::e99ab43c-f24f-4f7c-b8ca-88c17bdf844d" providerId="AD" clId="Web-{A20EB850-6E55-4A1C-B6D9-AF99D39D3D06}" dt="2022-04-23T01:44:51.741" v="42"/>
          <ac:spMkLst>
            <pc:docMk/>
            <pc:sldMk cId="2687861579" sldId="260"/>
            <ac:spMk id="11" creationId="{4300840D-0A0B-4512-BACA-B439D5B9C57C}"/>
          </ac:spMkLst>
        </pc:spChg>
        <pc:spChg chg="add del">
          <ac:chgData name="Teinfalt, Lydia" userId="S::lteinfalt@gwu.edu::e99ab43c-f24f-4f7c-b8ca-88c17bdf844d" providerId="AD" clId="Web-{A20EB850-6E55-4A1C-B6D9-AF99D39D3D06}" dt="2022-04-23T01:44:51.741" v="42"/>
          <ac:spMkLst>
            <pc:docMk/>
            <pc:sldMk cId="2687861579" sldId="260"/>
            <ac:spMk id="13" creationId="{D2B78728-A580-49A7-84F9-6EF6F583ADE0}"/>
          </ac:spMkLst>
        </pc:spChg>
        <pc:spChg chg="add del">
          <ac:chgData name="Teinfalt, Lydia" userId="S::lteinfalt@gwu.edu::e99ab43c-f24f-4f7c-b8ca-88c17bdf844d" providerId="AD" clId="Web-{A20EB850-6E55-4A1C-B6D9-AF99D39D3D06}" dt="2022-04-23T01:44:51.741" v="42"/>
          <ac:spMkLst>
            <pc:docMk/>
            <pc:sldMk cId="2687861579" sldId="260"/>
            <ac:spMk id="18" creationId="{38FAA1A1-D861-433F-88FA-1E9D6FD31D11}"/>
          </ac:spMkLst>
        </pc:spChg>
        <pc:spChg chg="add del">
          <ac:chgData name="Teinfalt, Lydia" userId="S::lteinfalt@gwu.edu::e99ab43c-f24f-4f7c-b8ca-88c17bdf844d" providerId="AD" clId="Web-{A20EB850-6E55-4A1C-B6D9-AF99D39D3D06}" dt="2022-04-23T01:44:51.741" v="42"/>
          <ac:spMkLst>
            <pc:docMk/>
            <pc:sldMk cId="2687861579" sldId="260"/>
            <ac:spMk id="20" creationId="{8D71EDA1-87BF-4D5D-AB79-F346FD19278A}"/>
          </ac:spMkLst>
        </pc:spChg>
        <pc:spChg chg="add">
          <ac:chgData name="Teinfalt, Lydia" userId="S::lteinfalt@gwu.edu::e99ab43c-f24f-4f7c-b8ca-88c17bdf844d" providerId="AD" clId="Web-{A20EB850-6E55-4A1C-B6D9-AF99D39D3D06}" dt="2022-04-23T01:44:51.741" v="42"/>
          <ac:spMkLst>
            <pc:docMk/>
            <pc:sldMk cId="2687861579" sldId="260"/>
            <ac:spMk id="25" creationId="{12609869-9E80-471B-A487-A53288E0E791}"/>
          </ac:spMkLst>
        </pc:spChg>
        <pc:spChg chg="add">
          <ac:chgData name="Teinfalt, Lydia" userId="S::lteinfalt@gwu.edu::e99ab43c-f24f-4f7c-b8ca-88c17bdf844d" providerId="AD" clId="Web-{A20EB850-6E55-4A1C-B6D9-AF99D39D3D06}" dt="2022-04-23T01:44:51.741" v="42"/>
          <ac:spMkLst>
            <pc:docMk/>
            <pc:sldMk cId="2687861579" sldId="260"/>
            <ac:spMk id="27" creationId="{7004738A-9D34-43E8-97D2-CA0EED4F8BE0}"/>
          </ac:spMkLst>
        </pc:spChg>
        <pc:spChg chg="add">
          <ac:chgData name="Teinfalt, Lydia" userId="S::lteinfalt@gwu.edu::e99ab43c-f24f-4f7c-b8ca-88c17bdf844d" providerId="AD" clId="Web-{A20EB850-6E55-4A1C-B6D9-AF99D39D3D06}" dt="2022-04-23T01:44:51.741" v="42"/>
          <ac:spMkLst>
            <pc:docMk/>
            <pc:sldMk cId="2687861579" sldId="260"/>
            <ac:spMk id="29" creationId="{B8B8D07F-F13E-443E-BA68-2D26672D76B9}"/>
          </ac:spMkLst>
        </pc:spChg>
        <pc:spChg chg="add">
          <ac:chgData name="Teinfalt, Lydia" userId="S::lteinfalt@gwu.edu::e99ab43c-f24f-4f7c-b8ca-88c17bdf844d" providerId="AD" clId="Web-{A20EB850-6E55-4A1C-B6D9-AF99D39D3D06}" dt="2022-04-23T01:44:51.741" v="42"/>
          <ac:spMkLst>
            <pc:docMk/>
            <pc:sldMk cId="2687861579" sldId="260"/>
            <ac:spMk id="31" creationId="{2813A4FA-24A5-41ED-A534-3807D1B2F344}"/>
          </ac:spMkLst>
        </pc:spChg>
        <pc:spChg chg="add">
          <ac:chgData name="Teinfalt, Lydia" userId="S::lteinfalt@gwu.edu::e99ab43c-f24f-4f7c-b8ca-88c17bdf844d" providerId="AD" clId="Web-{A20EB850-6E55-4A1C-B6D9-AF99D39D3D06}" dt="2022-04-23T01:44:51.741" v="42"/>
          <ac:spMkLst>
            <pc:docMk/>
            <pc:sldMk cId="2687861579" sldId="260"/>
            <ac:spMk id="33" creationId="{C3944F27-CA70-4E84-A51A-E6BF89558979}"/>
          </ac:spMkLst>
        </pc:spChg>
        <pc:picChg chg="mod">
          <ac:chgData name="Teinfalt, Lydia" userId="S::lteinfalt@gwu.edu::e99ab43c-f24f-4f7c-b8ca-88c17bdf844d" providerId="AD" clId="Web-{A20EB850-6E55-4A1C-B6D9-AF99D39D3D06}" dt="2022-04-23T01:45:21.945" v="49" actId="1076"/>
          <ac:picMkLst>
            <pc:docMk/>
            <pc:sldMk cId="2687861579" sldId="260"/>
            <ac:picMk id="4" creationId="{C5DCA68E-CA2E-FDDF-9BFB-4162B9F52104}"/>
          </ac:picMkLst>
        </pc:picChg>
      </pc:sldChg>
      <pc:sldChg chg="addSp delSp modSp mod setBg setClrOvrMap">
        <pc:chgData name="Teinfalt, Lydia" userId="S::lteinfalt@gwu.edu::e99ab43c-f24f-4f7c-b8ca-88c17bdf844d" providerId="AD" clId="Web-{A20EB850-6E55-4A1C-B6D9-AF99D39D3D06}" dt="2022-04-23T01:43:20.410" v="18"/>
        <pc:sldMkLst>
          <pc:docMk/>
          <pc:sldMk cId="381764326" sldId="262"/>
        </pc:sldMkLst>
        <pc:spChg chg="mod">
          <ac:chgData name="Teinfalt, Lydia" userId="S::lteinfalt@gwu.edu::e99ab43c-f24f-4f7c-b8ca-88c17bdf844d" providerId="AD" clId="Web-{A20EB850-6E55-4A1C-B6D9-AF99D39D3D06}" dt="2022-04-23T01:43:20.410" v="18"/>
          <ac:spMkLst>
            <pc:docMk/>
            <pc:sldMk cId="381764326" sldId="262"/>
            <ac:spMk id="2" creationId="{F0862389-4F1D-8D79-C1F8-9FBE86312819}"/>
          </ac:spMkLst>
        </pc:spChg>
        <pc:spChg chg="mod">
          <ac:chgData name="Teinfalt, Lydia" userId="S::lteinfalt@gwu.edu::e99ab43c-f24f-4f7c-b8ca-88c17bdf844d" providerId="AD" clId="Web-{A20EB850-6E55-4A1C-B6D9-AF99D39D3D06}" dt="2022-04-23T01:43:20.410" v="18"/>
          <ac:spMkLst>
            <pc:docMk/>
            <pc:sldMk cId="381764326" sldId="262"/>
            <ac:spMk id="3" creationId="{3911548C-D026-675B-A9AF-4F2DA87F4B40}"/>
          </ac:spMkLst>
        </pc:spChg>
        <pc:spChg chg="del">
          <ac:chgData name="Teinfalt, Lydia" userId="S::lteinfalt@gwu.edu::e99ab43c-f24f-4f7c-b8ca-88c17bdf844d" providerId="AD" clId="Web-{A20EB850-6E55-4A1C-B6D9-AF99D39D3D06}" dt="2022-04-23T01:43:20.410" v="18"/>
          <ac:spMkLst>
            <pc:docMk/>
            <pc:sldMk cId="381764326" sldId="262"/>
            <ac:spMk id="75" creationId="{003713C1-2FB2-413B-BF91-3AE41726FB7A}"/>
          </ac:spMkLst>
        </pc:spChg>
        <pc:spChg chg="del">
          <ac:chgData name="Teinfalt, Lydia" userId="S::lteinfalt@gwu.edu::e99ab43c-f24f-4f7c-b8ca-88c17bdf844d" providerId="AD" clId="Web-{A20EB850-6E55-4A1C-B6D9-AF99D39D3D06}" dt="2022-04-23T01:43:20.410" v="18"/>
          <ac:spMkLst>
            <pc:docMk/>
            <pc:sldMk cId="381764326" sldId="262"/>
            <ac:spMk id="76" creationId="{90795B4D-5022-4A7F-A01D-8D880B7CDBE6}"/>
          </ac:spMkLst>
        </pc:spChg>
        <pc:spChg chg="del">
          <ac:chgData name="Teinfalt, Lydia" userId="S::lteinfalt@gwu.edu::e99ab43c-f24f-4f7c-b8ca-88c17bdf844d" providerId="AD" clId="Web-{A20EB850-6E55-4A1C-B6D9-AF99D39D3D06}" dt="2022-04-23T01:43:20.410" v="18"/>
          <ac:spMkLst>
            <pc:docMk/>
            <pc:sldMk cId="381764326" sldId="262"/>
            <ac:spMk id="77" creationId="{AFD19018-DE7C-4796-ADF2-AD2EB0FC0D9C}"/>
          </ac:spMkLst>
        </pc:spChg>
        <pc:spChg chg="del">
          <ac:chgData name="Teinfalt, Lydia" userId="S::lteinfalt@gwu.edu::e99ab43c-f24f-4f7c-b8ca-88c17bdf844d" providerId="AD" clId="Web-{A20EB850-6E55-4A1C-B6D9-AF99D39D3D06}" dt="2022-04-23T01:43:20.410" v="18"/>
          <ac:spMkLst>
            <pc:docMk/>
            <pc:sldMk cId="381764326" sldId="262"/>
            <ac:spMk id="78" creationId="{B1A0A2C2-4F85-44AF-8708-8DCA4B550CB8}"/>
          </ac:spMkLst>
        </pc:spChg>
        <pc:spChg chg="add">
          <ac:chgData name="Teinfalt, Lydia" userId="S::lteinfalt@gwu.edu::e99ab43c-f24f-4f7c-b8ca-88c17bdf844d" providerId="AD" clId="Web-{A20EB850-6E55-4A1C-B6D9-AF99D39D3D06}" dt="2022-04-23T01:43:20.410" v="18"/>
          <ac:spMkLst>
            <pc:docMk/>
            <pc:sldMk cId="381764326" sldId="262"/>
            <ac:spMk id="83" creationId="{53B475F8-50AE-46A0-9943-B2B63183D50C}"/>
          </ac:spMkLst>
        </pc:spChg>
        <pc:spChg chg="add">
          <ac:chgData name="Teinfalt, Lydia" userId="S::lteinfalt@gwu.edu::e99ab43c-f24f-4f7c-b8ca-88c17bdf844d" providerId="AD" clId="Web-{A20EB850-6E55-4A1C-B6D9-AF99D39D3D06}" dt="2022-04-23T01:43:20.410" v="18"/>
          <ac:spMkLst>
            <pc:docMk/>
            <pc:sldMk cId="381764326" sldId="262"/>
            <ac:spMk id="85" creationId="{75F6FDB4-2351-48C2-A863-2364A02343C0}"/>
          </ac:spMkLst>
        </pc:spChg>
        <pc:picChg chg="mod">
          <ac:chgData name="Teinfalt, Lydia" userId="S::lteinfalt@gwu.edu::e99ab43c-f24f-4f7c-b8ca-88c17bdf844d" providerId="AD" clId="Web-{A20EB850-6E55-4A1C-B6D9-AF99D39D3D06}" dt="2022-04-23T01:43:20.410" v="18"/>
          <ac:picMkLst>
            <pc:docMk/>
            <pc:sldMk cId="381764326" sldId="262"/>
            <ac:picMk id="4" creationId="{9FF54058-61BA-993B-63DF-20BBBEA9A313}"/>
          </ac:picMkLst>
        </pc:picChg>
        <pc:picChg chg="mod">
          <ac:chgData name="Teinfalt, Lydia" userId="S::lteinfalt@gwu.edu::e99ab43c-f24f-4f7c-b8ca-88c17bdf844d" providerId="AD" clId="Web-{A20EB850-6E55-4A1C-B6D9-AF99D39D3D06}" dt="2022-04-23T01:43:20.410" v="18"/>
          <ac:picMkLst>
            <pc:docMk/>
            <pc:sldMk cId="381764326" sldId="262"/>
            <ac:picMk id="5" creationId="{646A9860-CFDE-70D6-428A-8D7DCEA2FA17}"/>
          </ac:picMkLst>
        </pc:picChg>
        <pc:picChg chg="mod ord">
          <ac:chgData name="Teinfalt, Lydia" userId="S::lteinfalt@gwu.edu::e99ab43c-f24f-4f7c-b8ca-88c17bdf844d" providerId="AD" clId="Web-{A20EB850-6E55-4A1C-B6D9-AF99D39D3D06}" dt="2022-04-23T01:43:20.410" v="18"/>
          <ac:picMkLst>
            <pc:docMk/>
            <pc:sldMk cId="381764326" sldId="262"/>
            <ac:picMk id="6" creationId="{60AED214-6089-48CF-FC5D-172AAB1D0948}"/>
          </ac:picMkLst>
        </pc:picChg>
      </pc:sldChg>
      <pc:sldChg chg="addSp modSp mod setBg">
        <pc:chgData name="Teinfalt, Lydia" userId="S::lteinfalt@gwu.edu::e99ab43c-f24f-4f7c-b8ca-88c17bdf844d" providerId="AD" clId="Web-{A20EB850-6E55-4A1C-B6D9-AF99D39D3D06}" dt="2022-04-23T01:43:29.113" v="19"/>
        <pc:sldMkLst>
          <pc:docMk/>
          <pc:sldMk cId="2609902693" sldId="263"/>
        </pc:sldMkLst>
        <pc:spChg chg="mod">
          <ac:chgData name="Teinfalt, Lydia" userId="S::lteinfalt@gwu.edu::e99ab43c-f24f-4f7c-b8ca-88c17bdf844d" providerId="AD" clId="Web-{A20EB850-6E55-4A1C-B6D9-AF99D39D3D06}" dt="2022-04-23T01:43:29.113" v="19"/>
          <ac:spMkLst>
            <pc:docMk/>
            <pc:sldMk cId="2609902693" sldId="263"/>
            <ac:spMk id="2" creationId="{39451EB0-7EF9-6C8C-EDEF-6D23468F4FAB}"/>
          </ac:spMkLst>
        </pc:spChg>
        <pc:spChg chg="mod">
          <ac:chgData name="Teinfalt, Lydia" userId="S::lteinfalt@gwu.edu::e99ab43c-f24f-4f7c-b8ca-88c17bdf844d" providerId="AD" clId="Web-{A20EB850-6E55-4A1C-B6D9-AF99D39D3D06}" dt="2022-04-23T01:43:29.113" v="19"/>
          <ac:spMkLst>
            <pc:docMk/>
            <pc:sldMk cId="2609902693" sldId="263"/>
            <ac:spMk id="3" creationId="{B8EEB217-D489-0C2A-0C18-44D2EB6A1873}"/>
          </ac:spMkLst>
        </pc:spChg>
        <pc:spChg chg="add">
          <ac:chgData name="Teinfalt, Lydia" userId="S::lteinfalt@gwu.edu::e99ab43c-f24f-4f7c-b8ca-88c17bdf844d" providerId="AD" clId="Web-{A20EB850-6E55-4A1C-B6D9-AF99D39D3D06}" dt="2022-04-23T01:43:29.113" v="19"/>
          <ac:spMkLst>
            <pc:docMk/>
            <pc:sldMk cId="2609902693" sldId="263"/>
            <ac:spMk id="8" creationId="{577D6B2E-37A3-429E-A37C-F30ED6487282}"/>
          </ac:spMkLst>
        </pc:spChg>
        <pc:spChg chg="add">
          <ac:chgData name="Teinfalt, Lydia" userId="S::lteinfalt@gwu.edu::e99ab43c-f24f-4f7c-b8ca-88c17bdf844d" providerId="AD" clId="Web-{A20EB850-6E55-4A1C-B6D9-AF99D39D3D06}" dt="2022-04-23T01:43:29.113" v="19"/>
          <ac:spMkLst>
            <pc:docMk/>
            <pc:sldMk cId="2609902693" sldId="263"/>
            <ac:spMk id="10" creationId="{5CEAD642-85CF-4750-8432-7C80C901F001}"/>
          </ac:spMkLst>
        </pc:spChg>
        <pc:spChg chg="add">
          <ac:chgData name="Teinfalt, Lydia" userId="S::lteinfalt@gwu.edu::e99ab43c-f24f-4f7c-b8ca-88c17bdf844d" providerId="AD" clId="Web-{A20EB850-6E55-4A1C-B6D9-AF99D39D3D06}" dt="2022-04-23T01:43:29.113" v="19"/>
          <ac:spMkLst>
            <pc:docMk/>
            <pc:sldMk cId="2609902693" sldId="263"/>
            <ac:spMk id="12" creationId="{FA33EEAE-15D5-4119-8C1E-89D943F911EF}"/>
          </ac:spMkLst>
        </pc:spChg>
        <pc:spChg chg="add">
          <ac:chgData name="Teinfalt, Lydia" userId="S::lteinfalt@gwu.edu::e99ab43c-f24f-4f7c-b8ca-88c17bdf844d" providerId="AD" clId="Web-{A20EB850-6E55-4A1C-B6D9-AF99D39D3D06}" dt="2022-04-23T01:43:29.113" v="19"/>
          <ac:spMkLst>
            <pc:docMk/>
            <pc:sldMk cId="2609902693" sldId="263"/>
            <ac:spMk id="14" creationId="{730D8B3B-9B80-4025-B934-26DC7D7CD231}"/>
          </ac:spMkLst>
        </pc:spChg>
        <pc:spChg chg="add">
          <ac:chgData name="Teinfalt, Lydia" userId="S::lteinfalt@gwu.edu::e99ab43c-f24f-4f7c-b8ca-88c17bdf844d" providerId="AD" clId="Web-{A20EB850-6E55-4A1C-B6D9-AF99D39D3D06}" dt="2022-04-23T01:43:29.113" v="19"/>
          <ac:spMkLst>
            <pc:docMk/>
            <pc:sldMk cId="2609902693" sldId="263"/>
            <ac:spMk id="16" creationId="{1064D5D5-227B-4F66-9AEA-46F570E793BD}"/>
          </ac:spMkLst>
        </pc:spChg>
        <pc:spChg chg="add">
          <ac:chgData name="Teinfalt, Lydia" userId="S::lteinfalt@gwu.edu::e99ab43c-f24f-4f7c-b8ca-88c17bdf844d" providerId="AD" clId="Web-{A20EB850-6E55-4A1C-B6D9-AF99D39D3D06}" dt="2022-04-23T01:43:29.113" v="19"/>
          <ac:spMkLst>
            <pc:docMk/>
            <pc:sldMk cId="2609902693" sldId="263"/>
            <ac:spMk id="18" creationId="{646B67A4-D328-4747-A82B-65E84FA46368}"/>
          </ac:spMkLst>
        </pc:spChg>
        <pc:spChg chg="add">
          <ac:chgData name="Teinfalt, Lydia" userId="S::lteinfalt@gwu.edu::e99ab43c-f24f-4f7c-b8ca-88c17bdf844d" providerId="AD" clId="Web-{A20EB850-6E55-4A1C-B6D9-AF99D39D3D06}" dt="2022-04-23T01:43:29.113" v="19"/>
          <ac:spMkLst>
            <pc:docMk/>
            <pc:sldMk cId="2609902693" sldId="263"/>
            <ac:spMk id="20" creationId="{B5A1B09C-1565-46F8-B70F-621C5EB48A09}"/>
          </ac:spMkLst>
        </pc:spChg>
        <pc:spChg chg="add">
          <ac:chgData name="Teinfalt, Lydia" userId="S::lteinfalt@gwu.edu::e99ab43c-f24f-4f7c-b8ca-88c17bdf844d" providerId="AD" clId="Web-{A20EB850-6E55-4A1C-B6D9-AF99D39D3D06}" dt="2022-04-23T01:43:29.113" v="19"/>
          <ac:spMkLst>
            <pc:docMk/>
            <pc:sldMk cId="2609902693" sldId="263"/>
            <ac:spMk id="22" creationId="{8C516CC8-80AC-446C-A56E-9F54B7210402}"/>
          </ac:spMkLst>
        </pc:spChg>
      </pc:sldChg>
      <pc:sldChg chg="addSp modSp mod setBg">
        <pc:chgData name="Teinfalt, Lydia" userId="S::lteinfalt@gwu.edu::e99ab43c-f24f-4f7c-b8ca-88c17bdf844d" providerId="AD" clId="Web-{A20EB850-6E55-4A1C-B6D9-AF99D39D3D06}" dt="2022-04-23T01:45:31.648" v="50"/>
        <pc:sldMkLst>
          <pc:docMk/>
          <pc:sldMk cId="2358946847" sldId="264"/>
        </pc:sldMkLst>
        <pc:spChg chg="mod">
          <ac:chgData name="Teinfalt, Lydia" userId="S::lteinfalt@gwu.edu::e99ab43c-f24f-4f7c-b8ca-88c17bdf844d" providerId="AD" clId="Web-{A20EB850-6E55-4A1C-B6D9-AF99D39D3D06}" dt="2022-04-23T01:45:31.648" v="50"/>
          <ac:spMkLst>
            <pc:docMk/>
            <pc:sldMk cId="2358946847" sldId="264"/>
            <ac:spMk id="2" creationId="{A90F52A5-30B5-3E5A-E9CD-5691AE638968}"/>
          </ac:spMkLst>
        </pc:spChg>
        <pc:spChg chg="mod">
          <ac:chgData name="Teinfalt, Lydia" userId="S::lteinfalt@gwu.edu::e99ab43c-f24f-4f7c-b8ca-88c17bdf844d" providerId="AD" clId="Web-{A20EB850-6E55-4A1C-B6D9-AF99D39D3D06}" dt="2022-04-23T01:45:31.648" v="50"/>
          <ac:spMkLst>
            <pc:docMk/>
            <pc:sldMk cId="2358946847" sldId="264"/>
            <ac:spMk id="3" creationId="{564CBFAC-B159-031E-05A4-C09E931FA88B}"/>
          </ac:spMkLst>
        </pc:spChg>
        <pc:spChg chg="add">
          <ac:chgData name="Teinfalt, Lydia" userId="S::lteinfalt@gwu.edu::e99ab43c-f24f-4f7c-b8ca-88c17bdf844d" providerId="AD" clId="Web-{A20EB850-6E55-4A1C-B6D9-AF99D39D3D06}" dt="2022-04-23T01:45:31.648" v="50"/>
          <ac:spMkLst>
            <pc:docMk/>
            <pc:sldMk cId="2358946847" sldId="264"/>
            <ac:spMk id="9" creationId="{2596F992-698C-48C0-9D89-70DA4CE927EF}"/>
          </ac:spMkLst>
        </pc:spChg>
        <pc:spChg chg="add">
          <ac:chgData name="Teinfalt, Lydia" userId="S::lteinfalt@gwu.edu::e99ab43c-f24f-4f7c-b8ca-88c17bdf844d" providerId="AD" clId="Web-{A20EB850-6E55-4A1C-B6D9-AF99D39D3D06}" dt="2022-04-23T01:45:31.648" v="50"/>
          <ac:spMkLst>
            <pc:docMk/>
            <pc:sldMk cId="2358946847" sldId="264"/>
            <ac:spMk id="11" creationId="{A344AAA5-41F4-4862-97EF-688D31DC7567}"/>
          </ac:spMkLst>
        </pc:spChg>
        <pc:spChg chg="add">
          <ac:chgData name="Teinfalt, Lydia" userId="S::lteinfalt@gwu.edu::e99ab43c-f24f-4f7c-b8ca-88c17bdf844d" providerId="AD" clId="Web-{A20EB850-6E55-4A1C-B6D9-AF99D39D3D06}" dt="2022-04-23T01:45:31.648" v="50"/>
          <ac:spMkLst>
            <pc:docMk/>
            <pc:sldMk cId="2358946847" sldId="264"/>
            <ac:spMk id="13" creationId="{69E1A62C-2AAF-4B3E-8CDB-65E237080997}"/>
          </ac:spMkLst>
        </pc:spChg>
        <pc:picChg chg="mod ord">
          <ac:chgData name="Teinfalt, Lydia" userId="S::lteinfalt@gwu.edu::e99ab43c-f24f-4f7c-b8ca-88c17bdf844d" providerId="AD" clId="Web-{A20EB850-6E55-4A1C-B6D9-AF99D39D3D06}" dt="2022-04-23T01:45:31.648" v="50"/>
          <ac:picMkLst>
            <pc:docMk/>
            <pc:sldMk cId="2358946847" sldId="264"/>
            <ac:picMk id="4" creationId="{D7121ED8-957D-94C9-61CD-B208D11DB05B}"/>
          </ac:picMkLst>
        </pc:picChg>
      </pc:sldChg>
      <pc:sldChg chg="addSp modSp mod setBg">
        <pc:chgData name="Teinfalt, Lydia" userId="S::lteinfalt@gwu.edu::e99ab43c-f24f-4f7c-b8ca-88c17bdf844d" providerId="AD" clId="Web-{A20EB850-6E55-4A1C-B6D9-AF99D39D3D06}" dt="2022-04-23T01:45:37.117" v="51"/>
        <pc:sldMkLst>
          <pc:docMk/>
          <pc:sldMk cId="1486375787" sldId="265"/>
        </pc:sldMkLst>
        <pc:spChg chg="mod">
          <ac:chgData name="Teinfalt, Lydia" userId="S::lteinfalt@gwu.edu::e99ab43c-f24f-4f7c-b8ca-88c17bdf844d" providerId="AD" clId="Web-{A20EB850-6E55-4A1C-B6D9-AF99D39D3D06}" dt="2022-04-23T01:45:37.117" v="51"/>
          <ac:spMkLst>
            <pc:docMk/>
            <pc:sldMk cId="1486375787" sldId="265"/>
            <ac:spMk id="2" creationId="{4F1C68ED-7269-9E6E-39C2-F98FAF7B9E5A}"/>
          </ac:spMkLst>
        </pc:spChg>
        <pc:spChg chg="mod">
          <ac:chgData name="Teinfalt, Lydia" userId="S::lteinfalt@gwu.edu::e99ab43c-f24f-4f7c-b8ca-88c17bdf844d" providerId="AD" clId="Web-{A20EB850-6E55-4A1C-B6D9-AF99D39D3D06}" dt="2022-04-23T01:45:37.117" v="51"/>
          <ac:spMkLst>
            <pc:docMk/>
            <pc:sldMk cId="1486375787" sldId="265"/>
            <ac:spMk id="3" creationId="{402FE42E-65C1-348A-149F-13F7DC545047}"/>
          </ac:spMkLst>
        </pc:spChg>
        <pc:spChg chg="add">
          <ac:chgData name="Teinfalt, Lydia" userId="S::lteinfalt@gwu.edu::e99ab43c-f24f-4f7c-b8ca-88c17bdf844d" providerId="AD" clId="Web-{A20EB850-6E55-4A1C-B6D9-AF99D39D3D06}" dt="2022-04-23T01:45:37.117" v="51"/>
          <ac:spMkLst>
            <pc:docMk/>
            <pc:sldMk cId="1486375787" sldId="265"/>
            <ac:spMk id="9" creationId="{979E27D9-03C7-44E2-9FF8-15D0C8506AF7}"/>
          </ac:spMkLst>
        </pc:spChg>
        <pc:spChg chg="add">
          <ac:chgData name="Teinfalt, Lydia" userId="S::lteinfalt@gwu.edu::e99ab43c-f24f-4f7c-b8ca-88c17bdf844d" providerId="AD" clId="Web-{A20EB850-6E55-4A1C-B6D9-AF99D39D3D06}" dt="2022-04-23T01:45:37.117" v="51"/>
          <ac:spMkLst>
            <pc:docMk/>
            <pc:sldMk cId="1486375787" sldId="265"/>
            <ac:spMk id="11" creationId="{EEBF1590-3B36-48EE-A89D-3B6F3CB256AB}"/>
          </ac:spMkLst>
        </pc:spChg>
        <pc:spChg chg="add">
          <ac:chgData name="Teinfalt, Lydia" userId="S::lteinfalt@gwu.edu::e99ab43c-f24f-4f7c-b8ca-88c17bdf844d" providerId="AD" clId="Web-{A20EB850-6E55-4A1C-B6D9-AF99D39D3D06}" dt="2022-04-23T01:45:37.117" v="51"/>
          <ac:spMkLst>
            <pc:docMk/>
            <pc:sldMk cId="1486375787" sldId="265"/>
            <ac:spMk id="13" creationId="{AC8F6C8C-AB5A-4548-942D-E3FD40ACBC49}"/>
          </ac:spMkLst>
        </pc:spChg>
        <pc:picChg chg="mod ord">
          <ac:chgData name="Teinfalt, Lydia" userId="S::lteinfalt@gwu.edu::e99ab43c-f24f-4f7c-b8ca-88c17bdf844d" providerId="AD" clId="Web-{A20EB850-6E55-4A1C-B6D9-AF99D39D3D06}" dt="2022-04-23T01:45:37.117" v="51"/>
          <ac:picMkLst>
            <pc:docMk/>
            <pc:sldMk cId="1486375787" sldId="265"/>
            <ac:picMk id="4" creationId="{19638BD3-3B13-2E20-9795-D8886BD26E73}"/>
          </ac:picMkLst>
        </pc:picChg>
      </pc:sldChg>
      <pc:sldChg chg="addSp delSp modSp mod setBg">
        <pc:chgData name="Teinfalt, Lydia" userId="S::lteinfalt@gwu.edu::e99ab43c-f24f-4f7c-b8ca-88c17bdf844d" providerId="AD" clId="Web-{A20EB850-6E55-4A1C-B6D9-AF99D39D3D06}" dt="2022-04-23T01:47:44.574" v="58"/>
        <pc:sldMkLst>
          <pc:docMk/>
          <pc:sldMk cId="3427407355" sldId="267"/>
        </pc:sldMkLst>
        <pc:spChg chg="mod">
          <ac:chgData name="Teinfalt, Lydia" userId="S::lteinfalt@gwu.edu::e99ab43c-f24f-4f7c-b8ca-88c17bdf844d" providerId="AD" clId="Web-{A20EB850-6E55-4A1C-B6D9-AF99D39D3D06}" dt="2022-04-23T01:47:44.574" v="58"/>
          <ac:spMkLst>
            <pc:docMk/>
            <pc:sldMk cId="3427407355" sldId="267"/>
            <ac:spMk id="2" creationId="{E07787FB-5924-A279-CE28-83E1F5204F5D}"/>
          </ac:spMkLst>
        </pc:spChg>
        <pc:spChg chg="mod ord">
          <ac:chgData name="Teinfalt, Lydia" userId="S::lteinfalt@gwu.edu::e99ab43c-f24f-4f7c-b8ca-88c17bdf844d" providerId="AD" clId="Web-{A20EB850-6E55-4A1C-B6D9-AF99D39D3D06}" dt="2022-04-23T01:47:44.574" v="58"/>
          <ac:spMkLst>
            <pc:docMk/>
            <pc:sldMk cId="3427407355" sldId="267"/>
            <ac:spMk id="5" creationId="{7DE1366F-5CCD-E169-BE64-E6CC592EE093}"/>
          </ac:spMkLst>
        </pc:spChg>
        <pc:spChg chg="add del">
          <ac:chgData name="Teinfalt, Lydia" userId="S::lteinfalt@gwu.edu::e99ab43c-f24f-4f7c-b8ca-88c17bdf844d" providerId="AD" clId="Web-{A20EB850-6E55-4A1C-B6D9-AF99D39D3D06}" dt="2022-04-23T01:47:44.574" v="58"/>
          <ac:spMkLst>
            <pc:docMk/>
            <pc:sldMk cId="3427407355" sldId="267"/>
            <ac:spMk id="15" creationId="{D47F22ED-3A55-4EDE-A5A8-163D82B09265}"/>
          </ac:spMkLst>
        </pc:spChg>
        <pc:spChg chg="add del">
          <ac:chgData name="Teinfalt, Lydia" userId="S::lteinfalt@gwu.edu::e99ab43c-f24f-4f7c-b8ca-88c17bdf844d" providerId="AD" clId="Web-{A20EB850-6E55-4A1C-B6D9-AF99D39D3D06}" dt="2022-04-23T01:47:44.574" v="58"/>
          <ac:spMkLst>
            <pc:docMk/>
            <pc:sldMk cId="3427407355" sldId="267"/>
            <ac:spMk id="16" creationId="{5184EE59-3061-456B-9FB5-98A8E0E74B02}"/>
          </ac:spMkLst>
        </pc:spChg>
        <pc:spChg chg="add del">
          <ac:chgData name="Teinfalt, Lydia" userId="S::lteinfalt@gwu.edu::e99ab43c-f24f-4f7c-b8ca-88c17bdf844d" providerId="AD" clId="Web-{A20EB850-6E55-4A1C-B6D9-AF99D39D3D06}" dt="2022-04-23T01:46:40.228" v="54"/>
          <ac:spMkLst>
            <pc:docMk/>
            <pc:sldMk cId="3427407355" sldId="267"/>
            <ac:spMk id="18" creationId="{50D1C5B3-B60D-4696-AE60-100D5EC8AB5D}"/>
          </ac:spMkLst>
        </pc:spChg>
        <pc:spChg chg="add del">
          <ac:chgData name="Teinfalt, Lydia" userId="S::lteinfalt@gwu.edu::e99ab43c-f24f-4f7c-b8ca-88c17bdf844d" providerId="AD" clId="Web-{A20EB850-6E55-4A1C-B6D9-AF99D39D3D06}" dt="2022-04-23T01:47:44.574" v="58"/>
          <ac:spMkLst>
            <pc:docMk/>
            <pc:sldMk cId="3427407355" sldId="267"/>
            <ac:spMk id="22" creationId="{F7E07B5E-9FB5-4C91-8BE4-6167EB58D0A7}"/>
          </ac:spMkLst>
        </pc:spChg>
        <pc:spChg chg="add del">
          <ac:chgData name="Teinfalt, Lydia" userId="S::lteinfalt@gwu.edu::e99ab43c-f24f-4f7c-b8ca-88c17bdf844d" providerId="AD" clId="Web-{A20EB850-6E55-4A1C-B6D9-AF99D39D3D06}" dt="2022-04-23T01:47:44.574" v="58"/>
          <ac:spMkLst>
            <pc:docMk/>
            <pc:sldMk cId="3427407355" sldId="267"/>
            <ac:spMk id="24" creationId="{37524947-EB09-4DD9-973B-9F75BBCD7269}"/>
          </ac:spMkLst>
        </pc:spChg>
        <pc:spChg chg="add del">
          <ac:chgData name="Teinfalt, Lydia" userId="S::lteinfalt@gwu.edu::e99ab43c-f24f-4f7c-b8ca-88c17bdf844d" providerId="AD" clId="Web-{A20EB850-6E55-4A1C-B6D9-AF99D39D3D06}" dt="2022-04-23T01:47:44.574" v="58"/>
          <ac:spMkLst>
            <pc:docMk/>
            <pc:sldMk cId="3427407355" sldId="267"/>
            <ac:spMk id="26" creationId="{D30C8E25-2DD1-45C6-9F04-0F0CBF666021}"/>
          </ac:spMkLst>
        </pc:spChg>
        <pc:spChg chg="add del">
          <ac:chgData name="Teinfalt, Lydia" userId="S::lteinfalt@gwu.edu::e99ab43c-f24f-4f7c-b8ca-88c17bdf844d" providerId="AD" clId="Web-{A20EB850-6E55-4A1C-B6D9-AF99D39D3D06}" dt="2022-04-23T01:47:44.574" v="58"/>
          <ac:spMkLst>
            <pc:docMk/>
            <pc:sldMk cId="3427407355" sldId="267"/>
            <ac:spMk id="28" creationId="{BC57EA3C-C239-4132-A618-5CBE9F896B2F}"/>
          </ac:spMkLst>
        </pc:spChg>
        <pc:grpChg chg="add del">
          <ac:chgData name="Teinfalt, Lydia" userId="S::lteinfalt@gwu.edu::e99ab43c-f24f-4f7c-b8ca-88c17bdf844d" providerId="AD" clId="Web-{A20EB850-6E55-4A1C-B6D9-AF99D39D3D06}" dt="2022-04-23T01:46:40.228" v="54"/>
          <ac:grpSpMkLst>
            <pc:docMk/>
            <pc:sldMk cId="3427407355" sldId="267"/>
            <ac:grpSpMk id="20" creationId="{73EDDF53-0851-48D4-A466-6FE0DCE91E73}"/>
          </ac:grpSpMkLst>
        </pc:grpChg>
        <pc:picChg chg="mod ord">
          <ac:chgData name="Teinfalt, Lydia" userId="S::lteinfalt@gwu.edu::e99ab43c-f24f-4f7c-b8ca-88c17bdf844d" providerId="AD" clId="Web-{A20EB850-6E55-4A1C-B6D9-AF99D39D3D06}" dt="2022-04-23T01:47:44.574" v="58"/>
          <ac:picMkLst>
            <pc:docMk/>
            <pc:sldMk cId="3427407355" sldId="267"/>
            <ac:picMk id="7" creationId="{D55B3435-73A1-B99F-E12F-B2F21D52EF62}"/>
          </ac:picMkLst>
        </pc:picChg>
        <pc:picChg chg="mod">
          <ac:chgData name="Teinfalt, Lydia" userId="S::lteinfalt@gwu.edu::e99ab43c-f24f-4f7c-b8ca-88c17bdf844d" providerId="AD" clId="Web-{A20EB850-6E55-4A1C-B6D9-AF99D39D3D06}" dt="2022-04-23T01:47:44.574" v="58"/>
          <ac:picMkLst>
            <pc:docMk/>
            <pc:sldMk cId="3427407355" sldId="267"/>
            <ac:picMk id="11" creationId="{453CDD52-0609-9229-66FC-5CE4540EDB7E}"/>
          </ac:picMkLst>
        </pc:picChg>
        <pc:picChg chg="mod">
          <ac:chgData name="Teinfalt, Lydia" userId="S::lteinfalt@gwu.edu::e99ab43c-f24f-4f7c-b8ca-88c17bdf844d" providerId="AD" clId="Web-{A20EB850-6E55-4A1C-B6D9-AF99D39D3D06}" dt="2022-04-23T01:47:44.574" v="58"/>
          <ac:picMkLst>
            <pc:docMk/>
            <pc:sldMk cId="3427407355" sldId="267"/>
            <ac:picMk id="13" creationId="{8F15AFFD-386B-4275-ED02-472C5403DDA6}"/>
          </ac:picMkLst>
        </pc:picChg>
      </pc:sldChg>
      <pc:sldChg chg="addSp delSp modSp">
        <pc:chgData name="Teinfalt, Lydia" userId="S::lteinfalt@gwu.edu::e99ab43c-f24f-4f7c-b8ca-88c17bdf844d" providerId="AD" clId="Web-{A20EB850-6E55-4A1C-B6D9-AF99D39D3D06}" dt="2022-04-23T01:40:33.327" v="17" actId="20577"/>
        <pc:sldMkLst>
          <pc:docMk/>
          <pc:sldMk cId="3057153388" sldId="268"/>
        </pc:sldMkLst>
        <pc:spChg chg="mod">
          <ac:chgData name="Teinfalt, Lydia" userId="S::lteinfalt@gwu.edu::e99ab43c-f24f-4f7c-b8ca-88c17bdf844d" providerId="AD" clId="Web-{A20EB850-6E55-4A1C-B6D9-AF99D39D3D06}" dt="2022-04-23T01:39:15.403" v="2" actId="1076"/>
          <ac:spMkLst>
            <pc:docMk/>
            <pc:sldMk cId="3057153388" sldId="268"/>
            <ac:spMk id="10" creationId="{63650426-052F-3EA9-07D8-88EE3358B4A7}"/>
          </ac:spMkLst>
        </pc:spChg>
        <pc:spChg chg="add mod">
          <ac:chgData name="Teinfalt, Lydia" userId="S::lteinfalt@gwu.edu::e99ab43c-f24f-4f7c-b8ca-88c17bdf844d" providerId="AD" clId="Web-{A20EB850-6E55-4A1C-B6D9-AF99D39D3D06}" dt="2022-04-23T01:40:33.327" v="17" actId="20577"/>
          <ac:spMkLst>
            <pc:docMk/>
            <pc:sldMk cId="3057153388" sldId="268"/>
            <ac:spMk id="13" creationId="{092F2D0A-02B9-A55D-28D2-E78333D83ED7}"/>
          </ac:spMkLst>
        </pc:spChg>
        <pc:picChg chg="add del mod">
          <ac:chgData name="Teinfalt, Lydia" userId="S::lteinfalt@gwu.edu::e99ab43c-f24f-4f7c-b8ca-88c17bdf844d" providerId="AD" clId="Web-{A20EB850-6E55-4A1C-B6D9-AF99D39D3D06}" dt="2022-04-23T01:39:42.466" v="5"/>
          <ac:picMkLst>
            <pc:docMk/>
            <pc:sldMk cId="3057153388" sldId="268"/>
            <ac:picMk id="3" creationId="{87338BF8-6BA1-6C8F-64DC-6E2A8DA38DD9}"/>
          </ac:picMkLst>
        </pc:picChg>
        <pc:picChg chg="add mod">
          <ac:chgData name="Teinfalt, Lydia" userId="S::lteinfalt@gwu.edu::e99ab43c-f24f-4f7c-b8ca-88c17bdf844d" providerId="AD" clId="Web-{A20EB850-6E55-4A1C-B6D9-AF99D39D3D06}" dt="2022-04-23T01:39:47.654" v="7" actId="1076"/>
          <ac:picMkLst>
            <pc:docMk/>
            <pc:sldMk cId="3057153388" sldId="268"/>
            <ac:picMk id="4" creationId="{17EBB393-8DDC-7EEF-F676-21BE40B991F5}"/>
          </ac:picMkLst>
        </pc:picChg>
      </pc:sldChg>
      <pc:sldChg chg="addSp delSp modSp">
        <pc:chgData name="Teinfalt, Lydia" userId="S::lteinfalt@gwu.edu::e99ab43c-f24f-4f7c-b8ca-88c17bdf844d" providerId="AD" clId="Web-{A20EB850-6E55-4A1C-B6D9-AF99D39D3D06}" dt="2022-04-23T01:48:11.418" v="59"/>
        <pc:sldMkLst>
          <pc:docMk/>
          <pc:sldMk cId="915777280" sldId="269"/>
        </pc:sldMkLst>
        <pc:spChg chg="mod">
          <ac:chgData name="Teinfalt, Lydia" userId="S::lteinfalt@gwu.edu::e99ab43c-f24f-4f7c-b8ca-88c17bdf844d" providerId="AD" clId="Web-{A20EB850-6E55-4A1C-B6D9-AF99D39D3D06}" dt="2022-04-23T01:48:11.418" v="59"/>
          <ac:spMkLst>
            <pc:docMk/>
            <pc:sldMk cId="915777280" sldId="269"/>
            <ac:spMk id="2" creationId="{63DAD2E3-4AD1-34D9-CDD0-5D802FAA43F4}"/>
          </ac:spMkLst>
        </pc:spChg>
        <pc:spChg chg="del">
          <ac:chgData name="Teinfalt, Lydia" userId="S::lteinfalt@gwu.edu::e99ab43c-f24f-4f7c-b8ca-88c17bdf844d" providerId="AD" clId="Web-{A20EB850-6E55-4A1C-B6D9-AF99D39D3D06}" dt="2022-04-23T01:48:11.418" v="59"/>
          <ac:spMkLst>
            <pc:docMk/>
            <pc:sldMk cId="915777280" sldId="269"/>
            <ac:spMk id="11" creationId="{36FB16BA-9BE2-1E54-44DC-903543380BC8}"/>
          </ac:spMkLst>
        </pc:spChg>
        <pc:spChg chg="del">
          <ac:chgData name="Teinfalt, Lydia" userId="S::lteinfalt@gwu.edu::e99ab43c-f24f-4f7c-b8ca-88c17bdf844d" providerId="AD" clId="Web-{A20EB850-6E55-4A1C-B6D9-AF99D39D3D06}" dt="2022-04-23T01:48:11.418" v="59"/>
          <ac:spMkLst>
            <pc:docMk/>
            <pc:sldMk cId="915777280" sldId="269"/>
            <ac:spMk id="14" creationId="{C232B152-3720-4D3B-97ED-45CE5483F16F}"/>
          </ac:spMkLst>
        </pc:spChg>
        <pc:spChg chg="del">
          <ac:chgData name="Teinfalt, Lydia" userId="S::lteinfalt@gwu.edu::e99ab43c-f24f-4f7c-b8ca-88c17bdf844d" providerId="AD" clId="Web-{A20EB850-6E55-4A1C-B6D9-AF99D39D3D06}" dt="2022-04-23T01:48:11.418" v="59"/>
          <ac:spMkLst>
            <pc:docMk/>
            <pc:sldMk cId="915777280" sldId="269"/>
            <ac:spMk id="16" creationId="{11BAB570-FF10-4E96-8A3F-FA9804702B89}"/>
          </ac:spMkLst>
        </pc:spChg>
        <pc:spChg chg="del">
          <ac:chgData name="Teinfalt, Lydia" userId="S::lteinfalt@gwu.edu::e99ab43c-f24f-4f7c-b8ca-88c17bdf844d" providerId="AD" clId="Web-{A20EB850-6E55-4A1C-B6D9-AF99D39D3D06}" dt="2022-04-23T01:48:11.418" v="59"/>
          <ac:spMkLst>
            <pc:docMk/>
            <pc:sldMk cId="915777280" sldId="269"/>
            <ac:spMk id="18" creationId="{4B9FAFB2-BEB5-4848-8018-BCAD99E2E1AA}"/>
          </ac:spMkLst>
        </pc:spChg>
        <pc:spChg chg="add">
          <ac:chgData name="Teinfalt, Lydia" userId="S::lteinfalt@gwu.edu::e99ab43c-f24f-4f7c-b8ca-88c17bdf844d" providerId="AD" clId="Web-{A20EB850-6E55-4A1C-B6D9-AF99D39D3D06}" dt="2022-04-23T01:48:11.418" v="59"/>
          <ac:spMkLst>
            <pc:docMk/>
            <pc:sldMk cId="915777280" sldId="269"/>
            <ac:spMk id="23" creationId="{A8384FB5-9ADC-4DDC-881B-597D56F5B15D}"/>
          </ac:spMkLst>
        </pc:spChg>
        <pc:spChg chg="add">
          <ac:chgData name="Teinfalt, Lydia" userId="S::lteinfalt@gwu.edu::e99ab43c-f24f-4f7c-b8ca-88c17bdf844d" providerId="AD" clId="Web-{A20EB850-6E55-4A1C-B6D9-AF99D39D3D06}" dt="2022-04-23T01:48:11.418" v="59"/>
          <ac:spMkLst>
            <pc:docMk/>
            <pc:sldMk cId="915777280" sldId="269"/>
            <ac:spMk id="25" creationId="{91E5A9A7-95C6-4F4F-B00E-C82E07FE62EF}"/>
          </ac:spMkLst>
        </pc:spChg>
        <pc:spChg chg="add">
          <ac:chgData name="Teinfalt, Lydia" userId="S::lteinfalt@gwu.edu::e99ab43c-f24f-4f7c-b8ca-88c17bdf844d" providerId="AD" clId="Web-{A20EB850-6E55-4A1C-B6D9-AF99D39D3D06}" dt="2022-04-23T01:48:11.418" v="59"/>
          <ac:spMkLst>
            <pc:docMk/>
            <pc:sldMk cId="915777280" sldId="269"/>
            <ac:spMk id="27" creationId="{D07DD2DE-F619-49DD-B5E7-03A290FF4ED1}"/>
          </ac:spMkLst>
        </pc:spChg>
        <pc:spChg chg="add">
          <ac:chgData name="Teinfalt, Lydia" userId="S::lteinfalt@gwu.edu::e99ab43c-f24f-4f7c-b8ca-88c17bdf844d" providerId="AD" clId="Web-{A20EB850-6E55-4A1C-B6D9-AF99D39D3D06}" dt="2022-04-23T01:48:11.418" v="59"/>
          <ac:spMkLst>
            <pc:docMk/>
            <pc:sldMk cId="915777280" sldId="269"/>
            <ac:spMk id="29" creationId="{85149191-5F60-4A28-AAFF-039F96B0F3EC}"/>
          </ac:spMkLst>
        </pc:spChg>
        <pc:spChg chg="add">
          <ac:chgData name="Teinfalt, Lydia" userId="S::lteinfalt@gwu.edu::e99ab43c-f24f-4f7c-b8ca-88c17bdf844d" providerId="AD" clId="Web-{A20EB850-6E55-4A1C-B6D9-AF99D39D3D06}" dt="2022-04-23T01:48:11.418" v="59"/>
          <ac:spMkLst>
            <pc:docMk/>
            <pc:sldMk cId="915777280" sldId="269"/>
            <ac:spMk id="31" creationId="{F8260ED5-17F7-4158-B241-D51DD4CF1B7E}"/>
          </ac:spMkLst>
        </pc:spChg>
        <pc:picChg chg="mod">
          <ac:chgData name="Teinfalt, Lydia" userId="S::lteinfalt@gwu.edu::e99ab43c-f24f-4f7c-b8ca-88c17bdf844d" providerId="AD" clId="Web-{A20EB850-6E55-4A1C-B6D9-AF99D39D3D06}" dt="2022-04-23T01:48:11.418" v="59"/>
          <ac:picMkLst>
            <pc:docMk/>
            <pc:sldMk cId="915777280" sldId="269"/>
            <ac:picMk id="7" creationId="{6A55D405-11CC-FC7D-D13C-704278064FC9}"/>
          </ac:picMkLst>
        </pc:picChg>
      </pc:sldChg>
      <pc:sldChg chg="addSp modSp mod setBg">
        <pc:chgData name="Teinfalt, Lydia" userId="S::lteinfalt@gwu.edu::e99ab43c-f24f-4f7c-b8ca-88c17bdf844d" providerId="AD" clId="Web-{A20EB850-6E55-4A1C-B6D9-AF99D39D3D06}" dt="2022-04-23T01:48:23.825" v="60"/>
        <pc:sldMkLst>
          <pc:docMk/>
          <pc:sldMk cId="3640823755" sldId="270"/>
        </pc:sldMkLst>
        <pc:spChg chg="mod">
          <ac:chgData name="Teinfalt, Lydia" userId="S::lteinfalt@gwu.edu::e99ab43c-f24f-4f7c-b8ca-88c17bdf844d" providerId="AD" clId="Web-{A20EB850-6E55-4A1C-B6D9-AF99D39D3D06}" dt="2022-04-23T01:48:23.825" v="60"/>
          <ac:spMkLst>
            <pc:docMk/>
            <pc:sldMk cId="3640823755" sldId="270"/>
            <ac:spMk id="2" creationId="{D2E59374-BF9B-5FB0-C396-76DB71AE96E7}"/>
          </ac:spMkLst>
        </pc:spChg>
        <pc:spChg chg="mod">
          <ac:chgData name="Teinfalt, Lydia" userId="S::lteinfalt@gwu.edu::e99ab43c-f24f-4f7c-b8ca-88c17bdf844d" providerId="AD" clId="Web-{A20EB850-6E55-4A1C-B6D9-AF99D39D3D06}" dt="2022-04-23T01:48:23.825" v="60"/>
          <ac:spMkLst>
            <pc:docMk/>
            <pc:sldMk cId="3640823755" sldId="270"/>
            <ac:spMk id="3" creationId="{453D0B0B-183E-597B-259C-5837C29EA243}"/>
          </ac:spMkLst>
        </pc:spChg>
        <pc:spChg chg="add">
          <ac:chgData name="Teinfalt, Lydia" userId="S::lteinfalt@gwu.edu::e99ab43c-f24f-4f7c-b8ca-88c17bdf844d" providerId="AD" clId="Web-{A20EB850-6E55-4A1C-B6D9-AF99D39D3D06}" dt="2022-04-23T01:48:23.825" v="60"/>
          <ac:spMkLst>
            <pc:docMk/>
            <pc:sldMk cId="3640823755" sldId="270"/>
            <ac:spMk id="8" creationId="{6F5A5072-7B47-4D32-B52A-4EBBF590B8A5}"/>
          </ac:spMkLst>
        </pc:spChg>
        <pc:spChg chg="add">
          <ac:chgData name="Teinfalt, Lydia" userId="S::lteinfalt@gwu.edu::e99ab43c-f24f-4f7c-b8ca-88c17bdf844d" providerId="AD" clId="Web-{A20EB850-6E55-4A1C-B6D9-AF99D39D3D06}" dt="2022-04-23T01:48:23.825" v="60"/>
          <ac:spMkLst>
            <pc:docMk/>
            <pc:sldMk cId="3640823755" sldId="270"/>
            <ac:spMk id="10" creationId="{9715DAF0-AE1B-46C9-8A6B-DB2AA05AB91D}"/>
          </ac:spMkLst>
        </pc:spChg>
        <pc:spChg chg="add">
          <ac:chgData name="Teinfalt, Lydia" userId="S::lteinfalt@gwu.edu::e99ab43c-f24f-4f7c-b8ca-88c17bdf844d" providerId="AD" clId="Web-{A20EB850-6E55-4A1C-B6D9-AF99D39D3D06}" dt="2022-04-23T01:48:23.825" v="60"/>
          <ac:spMkLst>
            <pc:docMk/>
            <pc:sldMk cId="3640823755" sldId="270"/>
            <ac:spMk id="12" creationId="{6016219D-510E-4184-9090-6D5578A87BD1}"/>
          </ac:spMkLst>
        </pc:spChg>
        <pc:spChg chg="add">
          <ac:chgData name="Teinfalt, Lydia" userId="S::lteinfalt@gwu.edu::e99ab43c-f24f-4f7c-b8ca-88c17bdf844d" providerId="AD" clId="Web-{A20EB850-6E55-4A1C-B6D9-AF99D39D3D06}" dt="2022-04-23T01:48:23.825" v="60"/>
          <ac:spMkLst>
            <pc:docMk/>
            <pc:sldMk cId="3640823755" sldId="270"/>
            <ac:spMk id="14" creationId="{AFF4A713-7B75-4B21-90D7-5AB19547C728}"/>
          </ac:spMkLst>
        </pc:spChg>
        <pc:spChg chg="add">
          <ac:chgData name="Teinfalt, Lydia" userId="S::lteinfalt@gwu.edu::e99ab43c-f24f-4f7c-b8ca-88c17bdf844d" providerId="AD" clId="Web-{A20EB850-6E55-4A1C-B6D9-AF99D39D3D06}" dt="2022-04-23T01:48:23.825" v="60"/>
          <ac:spMkLst>
            <pc:docMk/>
            <pc:sldMk cId="3640823755" sldId="270"/>
            <ac:spMk id="16" creationId="{DC631C0B-6DA6-4E57-8231-CE32B3434A7E}"/>
          </ac:spMkLst>
        </pc:spChg>
        <pc:spChg chg="add">
          <ac:chgData name="Teinfalt, Lydia" userId="S::lteinfalt@gwu.edu::e99ab43c-f24f-4f7c-b8ca-88c17bdf844d" providerId="AD" clId="Web-{A20EB850-6E55-4A1C-B6D9-AF99D39D3D06}" dt="2022-04-23T01:48:23.825" v="60"/>
          <ac:spMkLst>
            <pc:docMk/>
            <pc:sldMk cId="3640823755" sldId="270"/>
            <ac:spMk id="18" creationId="{C29501E6-A978-4A61-9689-9085AF97A53A}"/>
          </ac:spMkLst>
        </pc:spChg>
      </pc:sldChg>
      <pc:sldChg chg="addSp modSp mod setBg">
        <pc:chgData name="Teinfalt, Lydia" userId="S::lteinfalt@gwu.edu::e99ab43c-f24f-4f7c-b8ca-88c17bdf844d" providerId="AD" clId="Web-{A20EB850-6E55-4A1C-B6D9-AF99D39D3D06}" dt="2022-04-23T01:49:04.326" v="63"/>
        <pc:sldMkLst>
          <pc:docMk/>
          <pc:sldMk cId="3448406762" sldId="271"/>
        </pc:sldMkLst>
        <pc:spChg chg="mod">
          <ac:chgData name="Teinfalt, Lydia" userId="S::lteinfalt@gwu.edu::e99ab43c-f24f-4f7c-b8ca-88c17bdf844d" providerId="AD" clId="Web-{A20EB850-6E55-4A1C-B6D9-AF99D39D3D06}" dt="2022-04-23T01:49:04.326" v="63"/>
          <ac:spMkLst>
            <pc:docMk/>
            <pc:sldMk cId="3448406762" sldId="271"/>
            <ac:spMk id="2" creationId="{A8749888-26D8-D66D-A53E-5D7EFF24159A}"/>
          </ac:spMkLst>
        </pc:spChg>
        <pc:spChg chg="mod">
          <ac:chgData name="Teinfalt, Lydia" userId="S::lteinfalt@gwu.edu::e99ab43c-f24f-4f7c-b8ca-88c17bdf844d" providerId="AD" clId="Web-{A20EB850-6E55-4A1C-B6D9-AF99D39D3D06}" dt="2022-04-23T01:49:04.326" v="63"/>
          <ac:spMkLst>
            <pc:docMk/>
            <pc:sldMk cId="3448406762" sldId="271"/>
            <ac:spMk id="3" creationId="{B3FF8596-FA70-6E55-ADF3-8C56CFBD3193}"/>
          </ac:spMkLst>
        </pc:spChg>
        <pc:spChg chg="add">
          <ac:chgData name="Teinfalt, Lydia" userId="S::lteinfalt@gwu.edu::e99ab43c-f24f-4f7c-b8ca-88c17bdf844d" providerId="AD" clId="Web-{A20EB850-6E55-4A1C-B6D9-AF99D39D3D06}" dt="2022-04-23T01:49:04.326" v="63"/>
          <ac:spMkLst>
            <pc:docMk/>
            <pc:sldMk cId="3448406762" sldId="271"/>
            <ac:spMk id="8" creationId="{6F5A5072-7B47-4D32-B52A-4EBBF590B8A5}"/>
          </ac:spMkLst>
        </pc:spChg>
        <pc:spChg chg="add">
          <ac:chgData name="Teinfalt, Lydia" userId="S::lteinfalt@gwu.edu::e99ab43c-f24f-4f7c-b8ca-88c17bdf844d" providerId="AD" clId="Web-{A20EB850-6E55-4A1C-B6D9-AF99D39D3D06}" dt="2022-04-23T01:49:04.326" v="63"/>
          <ac:spMkLst>
            <pc:docMk/>
            <pc:sldMk cId="3448406762" sldId="271"/>
            <ac:spMk id="10" creationId="{9715DAF0-AE1B-46C9-8A6B-DB2AA05AB91D}"/>
          </ac:spMkLst>
        </pc:spChg>
        <pc:spChg chg="add">
          <ac:chgData name="Teinfalt, Lydia" userId="S::lteinfalt@gwu.edu::e99ab43c-f24f-4f7c-b8ca-88c17bdf844d" providerId="AD" clId="Web-{A20EB850-6E55-4A1C-B6D9-AF99D39D3D06}" dt="2022-04-23T01:49:04.326" v="63"/>
          <ac:spMkLst>
            <pc:docMk/>
            <pc:sldMk cId="3448406762" sldId="271"/>
            <ac:spMk id="12" creationId="{6016219D-510E-4184-9090-6D5578A87BD1}"/>
          </ac:spMkLst>
        </pc:spChg>
        <pc:spChg chg="add">
          <ac:chgData name="Teinfalt, Lydia" userId="S::lteinfalt@gwu.edu::e99ab43c-f24f-4f7c-b8ca-88c17bdf844d" providerId="AD" clId="Web-{A20EB850-6E55-4A1C-B6D9-AF99D39D3D06}" dt="2022-04-23T01:49:04.326" v="63"/>
          <ac:spMkLst>
            <pc:docMk/>
            <pc:sldMk cId="3448406762" sldId="271"/>
            <ac:spMk id="14" creationId="{AFF4A713-7B75-4B21-90D7-5AB19547C728}"/>
          </ac:spMkLst>
        </pc:spChg>
        <pc:spChg chg="add">
          <ac:chgData name="Teinfalt, Lydia" userId="S::lteinfalt@gwu.edu::e99ab43c-f24f-4f7c-b8ca-88c17bdf844d" providerId="AD" clId="Web-{A20EB850-6E55-4A1C-B6D9-AF99D39D3D06}" dt="2022-04-23T01:49:04.326" v="63"/>
          <ac:spMkLst>
            <pc:docMk/>
            <pc:sldMk cId="3448406762" sldId="271"/>
            <ac:spMk id="16" creationId="{DC631C0B-6DA6-4E57-8231-CE32B3434A7E}"/>
          </ac:spMkLst>
        </pc:spChg>
        <pc:spChg chg="add">
          <ac:chgData name="Teinfalt, Lydia" userId="S::lteinfalt@gwu.edu::e99ab43c-f24f-4f7c-b8ca-88c17bdf844d" providerId="AD" clId="Web-{A20EB850-6E55-4A1C-B6D9-AF99D39D3D06}" dt="2022-04-23T01:49:04.326" v="63"/>
          <ac:spMkLst>
            <pc:docMk/>
            <pc:sldMk cId="3448406762" sldId="271"/>
            <ac:spMk id="18" creationId="{C29501E6-A978-4A61-9689-9085AF97A53A}"/>
          </ac:spMkLst>
        </pc:spChg>
      </pc:sldChg>
      <pc:sldChg chg="addSp delSp modSp">
        <pc:chgData name="Teinfalt, Lydia" userId="S::lteinfalt@gwu.edu::e99ab43c-f24f-4f7c-b8ca-88c17bdf844d" providerId="AD" clId="Web-{A20EB850-6E55-4A1C-B6D9-AF99D39D3D06}" dt="2022-04-23T01:48:50.013" v="61"/>
        <pc:sldMkLst>
          <pc:docMk/>
          <pc:sldMk cId="2034132139" sldId="274"/>
        </pc:sldMkLst>
        <pc:spChg chg="mod">
          <ac:chgData name="Teinfalt, Lydia" userId="S::lteinfalt@gwu.edu::e99ab43c-f24f-4f7c-b8ca-88c17bdf844d" providerId="AD" clId="Web-{A20EB850-6E55-4A1C-B6D9-AF99D39D3D06}" dt="2022-04-23T01:48:50.013" v="61"/>
          <ac:spMkLst>
            <pc:docMk/>
            <pc:sldMk cId="2034132139" sldId="274"/>
            <ac:spMk id="2" creationId="{5D1172CC-7F9D-0471-40D5-EB813383C8B5}"/>
          </ac:spMkLst>
        </pc:spChg>
        <pc:spChg chg="mod">
          <ac:chgData name="Teinfalt, Lydia" userId="S::lteinfalt@gwu.edu::e99ab43c-f24f-4f7c-b8ca-88c17bdf844d" providerId="AD" clId="Web-{A20EB850-6E55-4A1C-B6D9-AF99D39D3D06}" dt="2022-04-23T01:48:50.013" v="61"/>
          <ac:spMkLst>
            <pc:docMk/>
            <pc:sldMk cId="2034132139" sldId="274"/>
            <ac:spMk id="3" creationId="{B56D4686-1DC8-824F-6266-8F1061085118}"/>
          </ac:spMkLst>
        </pc:spChg>
        <pc:spChg chg="del">
          <ac:chgData name="Teinfalt, Lydia" userId="S::lteinfalt@gwu.edu::e99ab43c-f24f-4f7c-b8ca-88c17bdf844d" providerId="AD" clId="Web-{A20EB850-6E55-4A1C-B6D9-AF99D39D3D06}" dt="2022-04-23T01:48:50.013" v="61"/>
          <ac:spMkLst>
            <pc:docMk/>
            <pc:sldMk cId="2034132139" sldId="274"/>
            <ac:spMk id="9" creationId="{2B97F24A-32CE-4C1C-A50D-3016B394DCFB}"/>
          </ac:spMkLst>
        </pc:spChg>
        <pc:spChg chg="del">
          <ac:chgData name="Teinfalt, Lydia" userId="S::lteinfalt@gwu.edu::e99ab43c-f24f-4f7c-b8ca-88c17bdf844d" providerId="AD" clId="Web-{A20EB850-6E55-4A1C-B6D9-AF99D39D3D06}" dt="2022-04-23T01:48:50.013" v="61"/>
          <ac:spMkLst>
            <pc:docMk/>
            <pc:sldMk cId="2034132139" sldId="274"/>
            <ac:spMk id="11" creationId="{CD8B4F24-440B-49E9-B85D-733523DC064B}"/>
          </ac:spMkLst>
        </pc:spChg>
        <pc:spChg chg="add">
          <ac:chgData name="Teinfalt, Lydia" userId="S::lteinfalt@gwu.edu::e99ab43c-f24f-4f7c-b8ca-88c17bdf844d" providerId="AD" clId="Web-{A20EB850-6E55-4A1C-B6D9-AF99D39D3D06}" dt="2022-04-23T01:48:50.013" v="61"/>
          <ac:spMkLst>
            <pc:docMk/>
            <pc:sldMk cId="2034132139" sldId="274"/>
            <ac:spMk id="16" creationId="{979E27D9-03C7-44E2-9FF8-15D0C8506AF7}"/>
          </ac:spMkLst>
        </pc:spChg>
        <pc:spChg chg="add">
          <ac:chgData name="Teinfalt, Lydia" userId="S::lteinfalt@gwu.edu::e99ab43c-f24f-4f7c-b8ca-88c17bdf844d" providerId="AD" clId="Web-{A20EB850-6E55-4A1C-B6D9-AF99D39D3D06}" dt="2022-04-23T01:48:50.013" v="61"/>
          <ac:spMkLst>
            <pc:docMk/>
            <pc:sldMk cId="2034132139" sldId="274"/>
            <ac:spMk id="18" creationId="{EEBF1590-3B36-48EE-A89D-3B6F3CB256AB}"/>
          </ac:spMkLst>
        </pc:spChg>
        <pc:spChg chg="add">
          <ac:chgData name="Teinfalt, Lydia" userId="S::lteinfalt@gwu.edu::e99ab43c-f24f-4f7c-b8ca-88c17bdf844d" providerId="AD" clId="Web-{A20EB850-6E55-4A1C-B6D9-AF99D39D3D06}" dt="2022-04-23T01:48:50.013" v="61"/>
          <ac:spMkLst>
            <pc:docMk/>
            <pc:sldMk cId="2034132139" sldId="274"/>
            <ac:spMk id="20" creationId="{AC8F6C8C-AB5A-4548-942D-E3FD40ACBC49}"/>
          </ac:spMkLst>
        </pc:spChg>
        <pc:picChg chg="mod">
          <ac:chgData name="Teinfalt, Lydia" userId="S::lteinfalt@gwu.edu::e99ab43c-f24f-4f7c-b8ca-88c17bdf844d" providerId="AD" clId="Web-{A20EB850-6E55-4A1C-B6D9-AF99D39D3D06}" dt="2022-04-23T01:48:50.013" v="61"/>
          <ac:picMkLst>
            <pc:docMk/>
            <pc:sldMk cId="2034132139" sldId="274"/>
            <ac:picMk id="4" creationId="{C3E6359F-135D-3FCE-FF39-4971ADEFA138}"/>
          </ac:picMkLst>
        </pc:picChg>
      </pc:sldChg>
      <pc:sldChg chg="addSp delSp modSp mod setBg">
        <pc:chgData name="Teinfalt, Lydia" userId="S::lteinfalt@gwu.edu::e99ab43c-f24f-4f7c-b8ca-88c17bdf844d" providerId="AD" clId="Web-{A20EB850-6E55-4A1C-B6D9-AF99D39D3D06}" dt="2022-04-23T01:48:57.560" v="62"/>
        <pc:sldMkLst>
          <pc:docMk/>
          <pc:sldMk cId="2821748862" sldId="275"/>
        </pc:sldMkLst>
        <pc:spChg chg="del">
          <ac:chgData name="Teinfalt, Lydia" userId="S::lteinfalt@gwu.edu::e99ab43c-f24f-4f7c-b8ca-88c17bdf844d" providerId="AD" clId="Web-{A20EB850-6E55-4A1C-B6D9-AF99D39D3D06}" dt="2022-04-23T01:48:57.560" v="62"/>
          <ac:spMkLst>
            <pc:docMk/>
            <pc:sldMk cId="2821748862" sldId="275"/>
            <ac:spMk id="2" creationId="{D59A103C-7324-7754-BADC-62F3AE04B7B4}"/>
          </ac:spMkLst>
        </pc:spChg>
        <pc:spChg chg="add">
          <ac:chgData name="Teinfalt, Lydia" userId="S::lteinfalt@gwu.edu::e99ab43c-f24f-4f7c-b8ca-88c17bdf844d" providerId="AD" clId="Web-{A20EB850-6E55-4A1C-B6D9-AF99D39D3D06}" dt="2022-04-23T01:48:57.560" v="62"/>
          <ac:spMkLst>
            <pc:docMk/>
            <pc:sldMk cId="2821748862" sldId="275"/>
            <ac:spMk id="9" creationId="{AB8C311F-7253-4AED-9701-7FC0708C41C7}"/>
          </ac:spMkLst>
        </pc:spChg>
        <pc:spChg chg="add">
          <ac:chgData name="Teinfalt, Lydia" userId="S::lteinfalt@gwu.edu::e99ab43c-f24f-4f7c-b8ca-88c17bdf844d" providerId="AD" clId="Web-{A20EB850-6E55-4A1C-B6D9-AF99D39D3D06}" dt="2022-04-23T01:48:57.560" v="62"/>
          <ac:spMkLst>
            <pc:docMk/>
            <pc:sldMk cId="2821748862" sldId="275"/>
            <ac:spMk id="11" creationId="{E2384209-CB15-4CDF-9D31-C44FD9A3F20D}"/>
          </ac:spMkLst>
        </pc:spChg>
        <pc:spChg chg="add">
          <ac:chgData name="Teinfalt, Lydia" userId="S::lteinfalt@gwu.edu::e99ab43c-f24f-4f7c-b8ca-88c17bdf844d" providerId="AD" clId="Web-{A20EB850-6E55-4A1C-B6D9-AF99D39D3D06}" dt="2022-04-23T01:48:57.560" v="62"/>
          <ac:spMkLst>
            <pc:docMk/>
            <pc:sldMk cId="2821748862" sldId="275"/>
            <ac:spMk id="13" creationId="{2633B3B5-CC90-43F0-8714-D31D1F3F0209}"/>
          </ac:spMkLst>
        </pc:spChg>
        <pc:spChg chg="add">
          <ac:chgData name="Teinfalt, Lydia" userId="S::lteinfalt@gwu.edu::e99ab43c-f24f-4f7c-b8ca-88c17bdf844d" providerId="AD" clId="Web-{A20EB850-6E55-4A1C-B6D9-AF99D39D3D06}" dt="2022-04-23T01:48:57.560" v="62"/>
          <ac:spMkLst>
            <pc:docMk/>
            <pc:sldMk cId="2821748862" sldId="275"/>
            <ac:spMk id="15" creationId="{A8D57A06-A426-446D-B02C-A2DC6B62E45E}"/>
          </ac:spMkLst>
        </pc:spChg>
        <pc:graphicFrameChg chg="mod modGraphic">
          <ac:chgData name="Teinfalt, Lydia" userId="S::lteinfalt@gwu.edu::e99ab43c-f24f-4f7c-b8ca-88c17bdf844d" providerId="AD" clId="Web-{A20EB850-6E55-4A1C-B6D9-AF99D39D3D06}" dt="2022-04-23T01:48:57.560" v="62"/>
          <ac:graphicFrameMkLst>
            <pc:docMk/>
            <pc:sldMk cId="2821748862" sldId="275"/>
            <ac:graphicFrameMk id="4" creationId="{4E8A0F58-C4B8-7195-5CA4-E0BE9F33556D}"/>
          </ac:graphicFrameMkLst>
        </pc:graphicFrameChg>
      </pc:sldChg>
      <pc:sldChg chg="addSp delSp modSp">
        <pc:chgData name="Teinfalt, Lydia" userId="S::lteinfalt@gwu.edu::e99ab43c-f24f-4f7c-b8ca-88c17bdf844d" providerId="AD" clId="Web-{A20EB850-6E55-4A1C-B6D9-AF99D39D3D06}" dt="2022-04-23T01:46:10.040" v="52"/>
        <pc:sldMkLst>
          <pc:docMk/>
          <pc:sldMk cId="2897987186" sldId="277"/>
        </pc:sldMkLst>
        <pc:spChg chg="mod">
          <ac:chgData name="Teinfalt, Lydia" userId="S::lteinfalt@gwu.edu::e99ab43c-f24f-4f7c-b8ca-88c17bdf844d" providerId="AD" clId="Web-{A20EB850-6E55-4A1C-B6D9-AF99D39D3D06}" dt="2022-04-23T01:46:10.040" v="52"/>
          <ac:spMkLst>
            <pc:docMk/>
            <pc:sldMk cId="2897987186" sldId="277"/>
            <ac:spMk id="2" creationId="{C87667FF-B305-77E9-3013-155CAF3F7920}"/>
          </ac:spMkLst>
        </pc:spChg>
        <pc:spChg chg="mod">
          <ac:chgData name="Teinfalt, Lydia" userId="S::lteinfalt@gwu.edu::e99ab43c-f24f-4f7c-b8ca-88c17bdf844d" providerId="AD" clId="Web-{A20EB850-6E55-4A1C-B6D9-AF99D39D3D06}" dt="2022-04-23T01:46:10.040" v="52"/>
          <ac:spMkLst>
            <pc:docMk/>
            <pc:sldMk cId="2897987186" sldId="277"/>
            <ac:spMk id="3" creationId="{497C0743-E4C7-9492-3B2F-2CEE01025BE8}"/>
          </ac:spMkLst>
        </pc:spChg>
        <pc:spChg chg="del">
          <ac:chgData name="Teinfalt, Lydia" userId="S::lteinfalt@gwu.edu::e99ab43c-f24f-4f7c-b8ca-88c17bdf844d" providerId="AD" clId="Web-{A20EB850-6E55-4A1C-B6D9-AF99D39D3D06}" dt="2022-04-23T01:46:10.040" v="52"/>
          <ac:spMkLst>
            <pc:docMk/>
            <pc:sldMk cId="2897987186" sldId="277"/>
            <ac:spMk id="10" creationId="{BCED4D40-4B67-4331-AC48-79B82B4A47D8}"/>
          </ac:spMkLst>
        </pc:spChg>
        <pc:spChg chg="del">
          <ac:chgData name="Teinfalt, Lydia" userId="S::lteinfalt@gwu.edu::e99ab43c-f24f-4f7c-b8ca-88c17bdf844d" providerId="AD" clId="Web-{A20EB850-6E55-4A1C-B6D9-AF99D39D3D06}" dt="2022-04-23T01:46:10.040" v="52"/>
          <ac:spMkLst>
            <pc:docMk/>
            <pc:sldMk cId="2897987186" sldId="277"/>
            <ac:spMk id="12" creationId="{670CEDEF-4F34-412E-84EE-329C1E936AF5}"/>
          </ac:spMkLst>
        </pc:spChg>
        <pc:spChg chg="add">
          <ac:chgData name="Teinfalt, Lydia" userId="S::lteinfalt@gwu.edu::e99ab43c-f24f-4f7c-b8ca-88c17bdf844d" providerId="AD" clId="Web-{A20EB850-6E55-4A1C-B6D9-AF99D39D3D06}" dt="2022-04-23T01:46:10.040" v="52"/>
          <ac:spMkLst>
            <pc:docMk/>
            <pc:sldMk cId="2897987186" sldId="277"/>
            <ac:spMk id="17" creationId="{A8384FB5-9ADC-4DDC-881B-597D56F5B15D}"/>
          </ac:spMkLst>
        </pc:spChg>
        <pc:spChg chg="add">
          <ac:chgData name="Teinfalt, Lydia" userId="S::lteinfalt@gwu.edu::e99ab43c-f24f-4f7c-b8ca-88c17bdf844d" providerId="AD" clId="Web-{A20EB850-6E55-4A1C-B6D9-AF99D39D3D06}" dt="2022-04-23T01:46:10.040" v="52"/>
          <ac:spMkLst>
            <pc:docMk/>
            <pc:sldMk cId="2897987186" sldId="277"/>
            <ac:spMk id="19" creationId="{1199E1B1-A8C0-4FE8-A5A8-1CB41D69F857}"/>
          </ac:spMkLst>
        </pc:spChg>
        <pc:spChg chg="add">
          <ac:chgData name="Teinfalt, Lydia" userId="S::lteinfalt@gwu.edu::e99ab43c-f24f-4f7c-b8ca-88c17bdf844d" providerId="AD" clId="Web-{A20EB850-6E55-4A1C-B6D9-AF99D39D3D06}" dt="2022-04-23T01:46:10.040" v="52"/>
          <ac:spMkLst>
            <pc:docMk/>
            <pc:sldMk cId="2897987186" sldId="277"/>
            <ac:spMk id="21" creationId="{84A8DE83-DE75-4B41-9DB4-A7EC0B0DEC0B}"/>
          </ac:spMkLst>
        </pc:spChg>
        <pc:spChg chg="add">
          <ac:chgData name="Teinfalt, Lydia" userId="S::lteinfalt@gwu.edu::e99ab43c-f24f-4f7c-b8ca-88c17bdf844d" providerId="AD" clId="Web-{A20EB850-6E55-4A1C-B6D9-AF99D39D3D06}" dt="2022-04-23T01:46:10.040" v="52"/>
          <ac:spMkLst>
            <pc:docMk/>
            <pc:sldMk cId="2897987186" sldId="277"/>
            <ac:spMk id="23" creationId="{A7009A0A-BEF5-4EAC-AF15-E4F9F002E239}"/>
          </ac:spMkLst>
        </pc:spChg>
        <pc:picChg chg="mod">
          <ac:chgData name="Teinfalt, Lydia" userId="S::lteinfalt@gwu.edu::e99ab43c-f24f-4f7c-b8ca-88c17bdf844d" providerId="AD" clId="Web-{A20EB850-6E55-4A1C-B6D9-AF99D39D3D06}" dt="2022-04-23T01:46:10.040" v="52"/>
          <ac:picMkLst>
            <pc:docMk/>
            <pc:sldMk cId="2897987186" sldId="277"/>
            <ac:picMk id="5" creationId="{293FD37F-CCE8-903B-3CEB-C2BE09E5CE88}"/>
          </ac:picMkLst>
        </pc:picChg>
      </pc:sldChg>
    </pc:docChg>
  </pc:docChgLst>
  <pc:docChgLst>
    <pc:chgData name="Hassen, Adel N" userId="S::adelhassen@gwu.edu::1a606403-4880-41a5-a656-4ad324faeaee" providerId="AD" clId="Web-{D3898A93-F4DD-44F0-8E05-D7422AA6628B}"/>
    <pc:docChg chg="modSld">
      <pc:chgData name="Hassen, Adel N" userId="S::adelhassen@gwu.edu::1a606403-4880-41a5-a656-4ad324faeaee" providerId="AD" clId="Web-{D3898A93-F4DD-44F0-8E05-D7422AA6628B}" dt="2022-04-25T17:01:01.050" v="3"/>
      <pc:docMkLst>
        <pc:docMk/>
      </pc:docMkLst>
      <pc:sldChg chg="modSp">
        <pc:chgData name="Hassen, Adel N" userId="S::adelhassen@gwu.edu::1a606403-4880-41a5-a656-4ad324faeaee" providerId="AD" clId="Web-{D3898A93-F4DD-44F0-8E05-D7422AA6628B}" dt="2022-04-25T17:00:57.268" v="1" actId="20577"/>
        <pc:sldMkLst>
          <pc:docMk/>
          <pc:sldMk cId="1898661174" sldId="272"/>
        </pc:sldMkLst>
        <pc:spChg chg="mod">
          <ac:chgData name="Hassen, Adel N" userId="S::adelhassen@gwu.edu::1a606403-4880-41a5-a656-4ad324faeaee" providerId="AD" clId="Web-{D3898A93-F4DD-44F0-8E05-D7422AA6628B}" dt="2022-04-25T17:00:57.268" v="1" actId="20577"/>
          <ac:spMkLst>
            <pc:docMk/>
            <pc:sldMk cId="1898661174" sldId="272"/>
            <ac:spMk id="3" creationId="{946377E0-5FB6-E078-5EA5-1CC14786890D}"/>
          </ac:spMkLst>
        </pc:spChg>
      </pc:sldChg>
      <pc:sldChg chg="modSp">
        <pc:chgData name="Hassen, Adel N" userId="S::adelhassen@gwu.edu::1a606403-4880-41a5-a656-4ad324faeaee" providerId="AD" clId="Web-{D3898A93-F4DD-44F0-8E05-D7422AA6628B}" dt="2022-04-25T17:01:01.050" v="3"/>
        <pc:sldMkLst>
          <pc:docMk/>
          <pc:sldMk cId="2821748862" sldId="275"/>
        </pc:sldMkLst>
        <pc:graphicFrameChg chg="mod modGraphic">
          <ac:chgData name="Hassen, Adel N" userId="S::adelhassen@gwu.edu::1a606403-4880-41a5-a656-4ad324faeaee" providerId="AD" clId="Web-{D3898A93-F4DD-44F0-8E05-D7422AA6628B}" dt="2022-04-25T17:01:01.050" v="3"/>
          <ac:graphicFrameMkLst>
            <pc:docMk/>
            <pc:sldMk cId="2821748862" sldId="275"/>
            <ac:graphicFrameMk id="4" creationId="{4E8A0F58-C4B8-7195-5CA4-E0BE9F33556D}"/>
          </ac:graphicFrameMkLst>
        </pc:graphicFrameChg>
      </pc:sldChg>
    </pc:docChg>
  </pc:docChgLst>
  <pc:docChgLst>
    <pc:chgData name="Teinfalt, Lydia" userId="S::lteinfalt@gwu.edu::e99ab43c-f24f-4f7c-b8ca-88c17bdf844d" providerId="AD" clId="Web-{33D6E9DE-2177-4FBD-9D68-081147E5B9C3}"/>
    <pc:docChg chg="modSld">
      <pc:chgData name="Teinfalt, Lydia" userId="S::lteinfalt@gwu.edu::e99ab43c-f24f-4f7c-b8ca-88c17bdf844d" providerId="AD" clId="Web-{33D6E9DE-2177-4FBD-9D68-081147E5B9C3}" dt="2022-04-22T22:53:12.629" v="93" actId="20577"/>
      <pc:docMkLst>
        <pc:docMk/>
      </pc:docMkLst>
      <pc:sldChg chg="addSp delSp modSp">
        <pc:chgData name="Teinfalt, Lydia" userId="S::lteinfalt@gwu.edu::e99ab43c-f24f-4f7c-b8ca-88c17bdf844d" providerId="AD" clId="Web-{33D6E9DE-2177-4FBD-9D68-081147E5B9C3}" dt="2022-04-22T22:53:12.629" v="93" actId="20577"/>
        <pc:sldMkLst>
          <pc:docMk/>
          <pc:sldMk cId="3057153388" sldId="268"/>
        </pc:sldMkLst>
        <pc:spChg chg="del">
          <ac:chgData name="Teinfalt, Lydia" userId="S::lteinfalt@gwu.edu::e99ab43c-f24f-4f7c-b8ca-88c17bdf844d" providerId="AD" clId="Web-{33D6E9DE-2177-4FBD-9D68-081147E5B9C3}" dt="2022-04-22T22:40:46.061" v="0"/>
          <ac:spMkLst>
            <pc:docMk/>
            <pc:sldMk cId="3057153388" sldId="268"/>
            <ac:spMk id="5" creationId="{774ECBA8-237A-D728-89DD-1324F7D12FB1}"/>
          </ac:spMkLst>
        </pc:spChg>
        <pc:spChg chg="add del mod">
          <ac:chgData name="Teinfalt, Lydia" userId="S::lteinfalt@gwu.edu::e99ab43c-f24f-4f7c-b8ca-88c17bdf844d" providerId="AD" clId="Web-{33D6E9DE-2177-4FBD-9D68-081147E5B9C3}" dt="2022-04-22T22:40:49.358" v="4"/>
          <ac:spMkLst>
            <pc:docMk/>
            <pc:sldMk cId="3057153388" sldId="268"/>
            <ac:spMk id="7" creationId="{665B9CF4-7849-B1A9-DC7C-3C8467C56A19}"/>
          </ac:spMkLst>
        </pc:spChg>
        <pc:spChg chg="mod">
          <ac:chgData name="Teinfalt, Lydia" userId="S::lteinfalt@gwu.edu::e99ab43c-f24f-4f7c-b8ca-88c17bdf844d" providerId="AD" clId="Web-{33D6E9DE-2177-4FBD-9D68-081147E5B9C3}" dt="2022-04-22T22:53:12.629" v="93" actId="20577"/>
          <ac:spMkLst>
            <pc:docMk/>
            <pc:sldMk cId="3057153388" sldId="268"/>
            <ac:spMk id="8" creationId="{9EC4FF39-089F-8B21-8385-E5812C5D7C1A}"/>
          </ac:spMkLst>
        </pc:spChg>
        <pc:spChg chg="add mod">
          <ac:chgData name="Teinfalt, Lydia" userId="S::lteinfalt@gwu.edu::e99ab43c-f24f-4f7c-b8ca-88c17bdf844d" providerId="AD" clId="Web-{33D6E9DE-2177-4FBD-9D68-081147E5B9C3}" dt="2022-04-22T22:52:09.592" v="83" actId="20577"/>
          <ac:spMkLst>
            <pc:docMk/>
            <pc:sldMk cId="3057153388" sldId="268"/>
            <ac:spMk id="10" creationId="{63650426-052F-3EA9-07D8-88EE3358B4A7}"/>
          </ac:spMkLst>
        </pc:spChg>
        <pc:picChg chg="del mod">
          <ac:chgData name="Teinfalt, Lydia" userId="S::lteinfalt@gwu.edu::e99ab43c-f24f-4f7c-b8ca-88c17bdf844d" providerId="AD" clId="Web-{33D6E9DE-2177-4FBD-9D68-081147E5B9C3}" dt="2022-04-22T22:40:58.999" v="8"/>
          <ac:picMkLst>
            <pc:docMk/>
            <pc:sldMk cId="3057153388" sldId="268"/>
            <ac:picMk id="3" creationId="{7B6CA54B-5E7D-32D4-A7BD-FF346DC66FA8}"/>
          </ac:picMkLst>
        </pc:picChg>
        <pc:picChg chg="del">
          <ac:chgData name="Teinfalt, Lydia" userId="S::lteinfalt@gwu.edu::e99ab43c-f24f-4f7c-b8ca-88c17bdf844d" providerId="AD" clId="Web-{33D6E9DE-2177-4FBD-9D68-081147E5B9C3}" dt="2022-04-22T22:42:54.506" v="25"/>
          <ac:picMkLst>
            <pc:docMk/>
            <pc:sldMk cId="3057153388" sldId="268"/>
            <ac:picMk id="4" creationId="{3804AC96-77ED-B5B3-8DA2-1BD5A6EFA4AA}"/>
          </ac:picMkLst>
        </pc:picChg>
        <pc:picChg chg="add mod">
          <ac:chgData name="Teinfalt, Lydia" userId="S::lteinfalt@gwu.edu::e99ab43c-f24f-4f7c-b8ca-88c17bdf844d" providerId="AD" clId="Web-{33D6E9DE-2177-4FBD-9D68-081147E5B9C3}" dt="2022-04-22T22:49:25.666" v="58" actId="1076"/>
          <ac:picMkLst>
            <pc:docMk/>
            <pc:sldMk cId="3057153388" sldId="268"/>
            <ac:picMk id="9" creationId="{DAC304E3-7CA7-B8E8-3749-6BEF37E2228F}"/>
          </ac:picMkLst>
        </pc:picChg>
      </pc:sldChg>
    </pc:docChg>
  </pc:docChgLst>
  <pc:docChgLst>
    <pc:chgData name="Teinfalt, Lydia" userId="S::lteinfalt@gwu.edu::e99ab43c-f24f-4f7c-b8ca-88c17bdf844d" providerId="AD" clId="Web-{CC2458F8-8902-4199-B39B-1091D3005448}"/>
    <pc:docChg chg="modSld">
      <pc:chgData name="Teinfalt, Lydia" userId="S::lteinfalt@gwu.edu::e99ab43c-f24f-4f7c-b8ca-88c17bdf844d" providerId="AD" clId="Web-{CC2458F8-8902-4199-B39B-1091D3005448}" dt="2022-04-25T17:28:41.966" v="32"/>
      <pc:docMkLst>
        <pc:docMk/>
      </pc:docMkLst>
      <pc:sldChg chg="modSp">
        <pc:chgData name="Teinfalt, Lydia" userId="S::lteinfalt@gwu.edu::e99ab43c-f24f-4f7c-b8ca-88c17bdf844d" providerId="AD" clId="Web-{CC2458F8-8902-4199-B39B-1091D3005448}" dt="2022-04-25T17:21:18.533" v="31"/>
        <pc:sldMkLst>
          <pc:docMk/>
          <pc:sldMk cId="2821748862" sldId="275"/>
        </pc:sldMkLst>
        <pc:graphicFrameChg chg="mod modGraphic">
          <ac:chgData name="Teinfalt, Lydia" userId="S::lteinfalt@gwu.edu::e99ab43c-f24f-4f7c-b8ca-88c17bdf844d" providerId="AD" clId="Web-{CC2458F8-8902-4199-B39B-1091D3005448}" dt="2022-04-25T17:21:18.533" v="31"/>
          <ac:graphicFrameMkLst>
            <pc:docMk/>
            <pc:sldMk cId="2821748862" sldId="275"/>
            <ac:graphicFrameMk id="4" creationId="{4E8A0F58-C4B8-7195-5CA4-E0BE9F33556D}"/>
          </ac:graphicFrameMkLst>
        </pc:graphicFrameChg>
      </pc:sldChg>
      <pc:sldChg chg="delSp">
        <pc:chgData name="Teinfalt, Lydia" userId="S::lteinfalt@gwu.edu::e99ab43c-f24f-4f7c-b8ca-88c17bdf844d" providerId="AD" clId="Web-{CC2458F8-8902-4199-B39B-1091D3005448}" dt="2022-04-25T17:28:41.966" v="32"/>
        <pc:sldMkLst>
          <pc:docMk/>
          <pc:sldMk cId="335881757" sldId="282"/>
        </pc:sldMkLst>
        <pc:spChg chg="del">
          <ac:chgData name="Teinfalt, Lydia" userId="S::lteinfalt@gwu.edu::e99ab43c-f24f-4f7c-b8ca-88c17bdf844d" providerId="AD" clId="Web-{CC2458F8-8902-4199-B39B-1091D3005448}" dt="2022-04-25T17:28:41.966" v="32"/>
          <ac:spMkLst>
            <pc:docMk/>
            <pc:sldMk cId="335881757" sldId="282"/>
            <ac:spMk id="4" creationId="{C2E672EF-C451-C35B-DDA8-233F8DFFBB71}"/>
          </ac:spMkLst>
        </pc:spChg>
      </pc:sldChg>
    </pc:docChg>
  </pc:docChgLst>
  <pc:docChgLst>
    <pc:chgData name="Teinfalt, Lydia" userId="S::lteinfalt@gwu.edu::e99ab43c-f24f-4f7c-b8ca-88c17bdf844d" providerId="AD" clId="Web-{476B96E8-1213-4AAC-A136-9E515EB4A6AD}"/>
    <pc:docChg chg="addSld delSld modSld">
      <pc:chgData name="Teinfalt, Lydia" userId="S::lteinfalt@gwu.edu::e99ab43c-f24f-4f7c-b8ca-88c17bdf844d" providerId="AD" clId="Web-{476B96E8-1213-4AAC-A136-9E515EB4A6AD}" dt="2022-04-24T18:39:07.917" v="7"/>
      <pc:docMkLst>
        <pc:docMk/>
      </pc:docMkLst>
      <pc:sldChg chg="modSp">
        <pc:chgData name="Teinfalt, Lydia" userId="S::lteinfalt@gwu.edu::e99ab43c-f24f-4f7c-b8ca-88c17bdf844d" providerId="AD" clId="Web-{476B96E8-1213-4AAC-A136-9E515EB4A6AD}" dt="2022-04-24T18:34:52.381" v="1" actId="1076"/>
        <pc:sldMkLst>
          <pc:docMk/>
          <pc:sldMk cId="3057153388" sldId="268"/>
        </pc:sldMkLst>
        <pc:spChg chg="mod">
          <ac:chgData name="Teinfalt, Lydia" userId="S::lteinfalt@gwu.edu::e99ab43c-f24f-4f7c-b8ca-88c17bdf844d" providerId="AD" clId="Web-{476B96E8-1213-4AAC-A136-9E515EB4A6AD}" dt="2022-04-24T18:34:52.381" v="1" actId="1076"/>
          <ac:spMkLst>
            <pc:docMk/>
            <pc:sldMk cId="3057153388" sldId="268"/>
            <ac:spMk id="13" creationId="{092F2D0A-02B9-A55D-28D2-E78333D83ED7}"/>
          </ac:spMkLst>
        </pc:spChg>
        <pc:picChg chg="mod">
          <ac:chgData name="Teinfalt, Lydia" userId="S::lteinfalt@gwu.edu::e99ab43c-f24f-4f7c-b8ca-88c17bdf844d" providerId="AD" clId="Web-{476B96E8-1213-4AAC-A136-9E515EB4A6AD}" dt="2022-04-24T18:33:34.614" v="0" actId="1076"/>
          <ac:picMkLst>
            <pc:docMk/>
            <pc:sldMk cId="3057153388" sldId="268"/>
            <ac:picMk id="4" creationId="{17EBB393-8DDC-7EEF-F676-21BE40B991F5}"/>
          </ac:picMkLst>
        </pc:picChg>
      </pc:sldChg>
      <pc:sldChg chg="addSp delSp modSp add del">
        <pc:chgData name="Teinfalt, Lydia" userId="S::lteinfalt@gwu.edu::e99ab43c-f24f-4f7c-b8ca-88c17bdf844d" providerId="AD" clId="Web-{476B96E8-1213-4AAC-A136-9E515EB4A6AD}" dt="2022-04-24T18:39:07.917" v="7"/>
        <pc:sldMkLst>
          <pc:docMk/>
          <pc:sldMk cId="915777280" sldId="269"/>
        </pc:sldMkLst>
        <pc:spChg chg="add del mod">
          <ac:chgData name="Teinfalt, Lydia" userId="S::lteinfalt@gwu.edu::e99ab43c-f24f-4f7c-b8ca-88c17bdf844d" providerId="AD" clId="Web-{476B96E8-1213-4AAC-A136-9E515EB4A6AD}" dt="2022-04-24T18:39:02.730" v="5"/>
          <ac:spMkLst>
            <pc:docMk/>
            <pc:sldMk cId="915777280" sldId="269"/>
            <ac:spMk id="4" creationId="{17AF402D-B4BD-E018-0268-E76FA03CE5E2}"/>
          </ac:spMkLst>
        </pc:spChg>
        <pc:spChg chg="del">
          <ac:chgData name="Teinfalt, Lydia" userId="S::lteinfalt@gwu.edu::e99ab43c-f24f-4f7c-b8ca-88c17bdf844d" providerId="AD" clId="Web-{476B96E8-1213-4AAC-A136-9E515EB4A6AD}" dt="2022-04-24T18:39:07.917" v="7"/>
          <ac:spMkLst>
            <pc:docMk/>
            <pc:sldMk cId="915777280" sldId="269"/>
            <ac:spMk id="23" creationId="{A8384FB5-9ADC-4DDC-881B-597D56F5B15D}"/>
          </ac:spMkLst>
        </pc:spChg>
        <pc:spChg chg="del">
          <ac:chgData name="Teinfalt, Lydia" userId="S::lteinfalt@gwu.edu::e99ab43c-f24f-4f7c-b8ca-88c17bdf844d" providerId="AD" clId="Web-{476B96E8-1213-4AAC-A136-9E515EB4A6AD}" dt="2022-04-24T18:39:07.917" v="7"/>
          <ac:spMkLst>
            <pc:docMk/>
            <pc:sldMk cId="915777280" sldId="269"/>
            <ac:spMk id="25" creationId="{91E5A9A7-95C6-4F4F-B00E-C82E07FE62EF}"/>
          </ac:spMkLst>
        </pc:spChg>
        <pc:spChg chg="del">
          <ac:chgData name="Teinfalt, Lydia" userId="S::lteinfalt@gwu.edu::e99ab43c-f24f-4f7c-b8ca-88c17bdf844d" providerId="AD" clId="Web-{476B96E8-1213-4AAC-A136-9E515EB4A6AD}" dt="2022-04-24T18:39:07.917" v="7"/>
          <ac:spMkLst>
            <pc:docMk/>
            <pc:sldMk cId="915777280" sldId="269"/>
            <ac:spMk id="27" creationId="{D07DD2DE-F619-49DD-B5E7-03A290FF4ED1}"/>
          </ac:spMkLst>
        </pc:spChg>
        <pc:spChg chg="del">
          <ac:chgData name="Teinfalt, Lydia" userId="S::lteinfalt@gwu.edu::e99ab43c-f24f-4f7c-b8ca-88c17bdf844d" providerId="AD" clId="Web-{476B96E8-1213-4AAC-A136-9E515EB4A6AD}" dt="2022-04-24T18:39:07.917" v="7"/>
          <ac:spMkLst>
            <pc:docMk/>
            <pc:sldMk cId="915777280" sldId="269"/>
            <ac:spMk id="29" creationId="{85149191-5F60-4A28-AAFF-039F96B0F3EC}"/>
          </ac:spMkLst>
        </pc:spChg>
        <pc:spChg chg="del">
          <ac:chgData name="Teinfalt, Lydia" userId="S::lteinfalt@gwu.edu::e99ab43c-f24f-4f7c-b8ca-88c17bdf844d" providerId="AD" clId="Web-{476B96E8-1213-4AAC-A136-9E515EB4A6AD}" dt="2022-04-24T18:39:07.917" v="7"/>
          <ac:spMkLst>
            <pc:docMk/>
            <pc:sldMk cId="915777280" sldId="269"/>
            <ac:spMk id="31" creationId="{F8260ED5-17F7-4158-B241-D51DD4CF1B7E}"/>
          </ac:spMkLst>
        </pc:spChg>
        <pc:spChg chg="add">
          <ac:chgData name="Teinfalt, Lydia" userId="S::lteinfalt@gwu.edu::e99ab43c-f24f-4f7c-b8ca-88c17bdf844d" providerId="AD" clId="Web-{476B96E8-1213-4AAC-A136-9E515EB4A6AD}" dt="2022-04-24T18:39:07.917" v="7"/>
          <ac:spMkLst>
            <pc:docMk/>
            <pc:sldMk cId="915777280" sldId="269"/>
            <ac:spMk id="36" creationId="{A8384FB5-9ADC-4DDC-881B-597D56F5B15D}"/>
          </ac:spMkLst>
        </pc:spChg>
        <pc:spChg chg="add">
          <ac:chgData name="Teinfalt, Lydia" userId="S::lteinfalt@gwu.edu::e99ab43c-f24f-4f7c-b8ca-88c17bdf844d" providerId="AD" clId="Web-{476B96E8-1213-4AAC-A136-9E515EB4A6AD}" dt="2022-04-24T18:39:07.917" v="7"/>
          <ac:spMkLst>
            <pc:docMk/>
            <pc:sldMk cId="915777280" sldId="269"/>
            <ac:spMk id="38" creationId="{91E5A9A7-95C6-4F4F-B00E-C82E07FE62EF}"/>
          </ac:spMkLst>
        </pc:spChg>
        <pc:spChg chg="add">
          <ac:chgData name="Teinfalt, Lydia" userId="S::lteinfalt@gwu.edu::e99ab43c-f24f-4f7c-b8ca-88c17bdf844d" providerId="AD" clId="Web-{476B96E8-1213-4AAC-A136-9E515EB4A6AD}" dt="2022-04-24T18:39:07.917" v="7"/>
          <ac:spMkLst>
            <pc:docMk/>
            <pc:sldMk cId="915777280" sldId="269"/>
            <ac:spMk id="40" creationId="{D07DD2DE-F619-49DD-B5E7-03A290FF4ED1}"/>
          </ac:spMkLst>
        </pc:spChg>
        <pc:spChg chg="add">
          <ac:chgData name="Teinfalt, Lydia" userId="S::lteinfalt@gwu.edu::e99ab43c-f24f-4f7c-b8ca-88c17bdf844d" providerId="AD" clId="Web-{476B96E8-1213-4AAC-A136-9E515EB4A6AD}" dt="2022-04-24T18:39:07.917" v="7"/>
          <ac:spMkLst>
            <pc:docMk/>
            <pc:sldMk cId="915777280" sldId="269"/>
            <ac:spMk id="42" creationId="{85149191-5F60-4A28-AAFF-039F96B0F3EC}"/>
          </ac:spMkLst>
        </pc:spChg>
        <pc:spChg chg="add">
          <ac:chgData name="Teinfalt, Lydia" userId="S::lteinfalt@gwu.edu::e99ab43c-f24f-4f7c-b8ca-88c17bdf844d" providerId="AD" clId="Web-{476B96E8-1213-4AAC-A136-9E515EB4A6AD}" dt="2022-04-24T18:39:07.917" v="7"/>
          <ac:spMkLst>
            <pc:docMk/>
            <pc:sldMk cId="915777280" sldId="269"/>
            <ac:spMk id="44" creationId="{F8260ED5-17F7-4158-B241-D51DD4CF1B7E}"/>
          </ac:spMkLst>
        </pc:spChg>
        <pc:picChg chg="add mod ord">
          <ac:chgData name="Teinfalt, Lydia" userId="S::lteinfalt@gwu.edu::e99ab43c-f24f-4f7c-b8ca-88c17bdf844d" providerId="AD" clId="Web-{476B96E8-1213-4AAC-A136-9E515EB4A6AD}" dt="2022-04-24T18:39:07.917" v="7"/>
          <ac:picMkLst>
            <pc:docMk/>
            <pc:sldMk cId="915777280" sldId="269"/>
            <ac:picMk id="5" creationId="{0D4B58EB-2863-5398-52B7-126A87213605}"/>
          </ac:picMkLst>
        </pc:picChg>
        <pc:picChg chg="del">
          <ac:chgData name="Teinfalt, Lydia" userId="S::lteinfalt@gwu.edu::e99ab43c-f24f-4f7c-b8ca-88c17bdf844d" providerId="AD" clId="Web-{476B96E8-1213-4AAC-A136-9E515EB4A6AD}" dt="2022-04-24T18:39:01.433" v="4"/>
          <ac:picMkLst>
            <pc:docMk/>
            <pc:sldMk cId="915777280" sldId="269"/>
            <ac:picMk id="7" creationId="{6A55D405-11CC-FC7D-D13C-704278064FC9}"/>
          </ac:picMkLst>
        </pc:picChg>
      </pc:sldChg>
    </pc:docChg>
  </pc:docChgLst>
  <pc:docChgLst>
    <pc:chgData name="Teinfalt, Lydia" userId="S::lteinfalt@gwu.edu::e99ab43c-f24f-4f7c-b8ca-88c17bdf844d" providerId="AD" clId="Web-{6DD4FF69-CA29-49DF-BB2E-0243D6BAB439}"/>
    <pc:docChg chg="modSld">
      <pc:chgData name="Teinfalt, Lydia" userId="S::lteinfalt@gwu.edu::e99ab43c-f24f-4f7c-b8ca-88c17bdf844d" providerId="AD" clId="Web-{6DD4FF69-CA29-49DF-BB2E-0243D6BAB439}" dt="2022-04-24T16:31:42.056" v="132" actId="14100"/>
      <pc:docMkLst>
        <pc:docMk/>
      </pc:docMkLst>
      <pc:sldChg chg="addSp modSp">
        <pc:chgData name="Teinfalt, Lydia" userId="S::lteinfalt@gwu.edu::e99ab43c-f24f-4f7c-b8ca-88c17bdf844d" providerId="AD" clId="Web-{6DD4FF69-CA29-49DF-BB2E-0243D6BAB439}" dt="2022-04-24T16:26:01.139" v="95" actId="20577"/>
        <pc:sldMkLst>
          <pc:docMk/>
          <pc:sldMk cId="2687861579" sldId="260"/>
        </pc:sldMkLst>
        <pc:spChg chg="mod">
          <ac:chgData name="Teinfalt, Lydia" userId="S::lteinfalt@gwu.edu::e99ab43c-f24f-4f7c-b8ca-88c17bdf844d" providerId="AD" clId="Web-{6DD4FF69-CA29-49DF-BB2E-0243D6BAB439}" dt="2022-04-24T16:26:01.139" v="95" actId="20577"/>
          <ac:spMkLst>
            <pc:docMk/>
            <pc:sldMk cId="2687861579" sldId="260"/>
            <ac:spMk id="5" creationId="{5CB8E456-ECA7-4555-B418-0B885E84B542}"/>
          </ac:spMkLst>
        </pc:spChg>
        <pc:spChg chg="add mod">
          <ac:chgData name="Teinfalt, Lydia" userId="S::lteinfalt@gwu.edu::e99ab43c-f24f-4f7c-b8ca-88c17bdf844d" providerId="AD" clId="Web-{6DD4FF69-CA29-49DF-BB2E-0243D6BAB439}" dt="2022-04-24T16:21:45.563" v="21" actId="20577"/>
          <ac:spMkLst>
            <pc:docMk/>
            <pc:sldMk cId="2687861579" sldId="260"/>
            <ac:spMk id="6" creationId="{4AB861FE-4613-64CE-71A4-3983F79B8162}"/>
          </ac:spMkLst>
        </pc:spChg>
      </pc:sldChg>
      <pc:sldChg chg="addSp delSp modSp">
        <pc:chgData name="Teinfalt, Lydia" userId="S::lteinfalt@gwu.edu::e99ab43c-f24f-4f7c-b8ca-88c17bdf844d" providerId="AD" clId="Web-{6DD4FF69-CA29-49DF-BB2E-0243D6BAB439}" dt="2022-04-24T16:31:42.056" v="132" actId="14100"/>
        <pc:sldMkLst>
          <pc:docMk/>
          <pc:sldMk cId="1486375787" sldId="265"/>
        </pc:sldMkLst>
        <pc:spChg chg="mod">
          <ac:chgData name="Teinfalt, Lydia" userId="S::lteinfalt@gwu.edu::e99ab43c-f24f-4f7c-b8ca-88c17bdf844d" providerId="AD" clId="Web-{6DD4FF69-CA29-49DF-BB2E-0243D6BAB439}" dt="2022-04-24T16:30:55.508" v="128" actId="1076"/>
          <ac:spMkLst>
            <pc:docMk/>
            <pc:sldMk cId="1486375787" sldId="265"/>
            <ac:spMk id="2" creationId="{4F1C68ED-7269-9E6E-39C2-F98FAF7B9E5A}"/>
          </ac:spMkLst>
        </pc:spChg>
        <pc:spChg chg="mod">
          <ac:chgData name="Teinfalt, Lydia" userId="S::lteinfalt@gwu.edu::e99ab43c-f24f-4f7c-b8ca-88c17bdf844d" providerId="AD" clId="Web-{6DD4FF69-CA29-49DF-BB2E-0243D6BAB439}" dt="2022-04-24T16:30:59.196" v="129" actId="1076"/>
          <ac:spMkLst>
            <pc:docMk/>
            <pc:sldMk cId="1486375787" sldId="265"/>
            <ac:spMk id="3" creationId="{402FE42E-65C1-348A-149F-13F7DC545047}"/>
          </ac:spMkLst>
        </pc:spChg>
        <pc:spChg chg="add del mod">
          <ac:chgData name="Teinfalt, Lydia" userId="S::lteinfalt@gwu.edu::e99ab43c-f24f-4f7c-b8ca-88c17bdf844d" providerId="AD" clId="Web-{6DD4FF69-CA29-49DF-BB2E-0243D6BAB439}" dt="2022-04-24T16:31:09.243" v="130"/>
          <ac:spMkLst>
            <pc:docMk/>
            <pc:sldMk cId="1486375787" sldId="265"/>
            <ac:spMk id="5" creationId="{7C9EDA96-EF99-90FC-48DE-37E21514A1F5}"/>
          </ac:spMkLst>
        </pc:spChg>
        <pc:spChg chg="add del">
          <ac:chgData name="Teinfalt, Lydia" userId="S::lteinfalt@gwu.edu::e99ab43c-f24f-4f7c-b8ca-88c17bdf844d" providerId="AD" clId="Web-{6DD4FF69-CA29-49DF-BB2E-0243D6BAB439}" dt="2022-04-24T16:27:18.532" v="98"/>
          <ac:spMkLst>
            <pc:docMk/>
            <pc:sldMk cId="1486375787" sldId="265"/>
            <ac:spMk id="6" creationId="{77377077-BEC5-B35E-7A2E-C07435BD919E}"/>
          </ac:spMkLst>
        </pc:spChg>
        <pc:spChg chg="add mod">
          <ac:chgData name="Teinfalt, Lydia" userId="S::lteinfalt@gwu.edu::e99ab43c-f24f-4f7c-b8ca-88c17bdf844d" providerId="AD" clId="Web-{6DD4FF69-CA29-49DF-BB2E-0243D6BAB439}" dt="2022-04-24T16:31:42.056" v="132" actId="14100"/>
          <ac:spMkLst>
            <pc:docMk/>
            <pc:sldMk cId="1486375787" sldId="265"/>
            <ac:spMk id="7" creationId="{B0B82130-8048-4347-513E-7D63CB689CDE}"/>
          </ac:spMkLst>
        </pc:spChg>
        <pc:picChg chg="mod">
          <ac:chgData name="Teinfalt, Lydia" userId="S::lteinfalt@gwu.edu::e99ab43c-f24f-4f7c-b8ca-88c17bdf844d" providerId="AD" clId="Web-{6DD4FF69-CA29-49DF-BB2E-0243D6BAB439}" dt="2022-04-24T16:29:14.192" v="105" actId="1076"/>
          <ac:picMkLst>
            <pc:docMk/>
            <pc:sldMk cId="1486375787" sldId="265"/>
            <ac:picMk id="4" creationId="{19638BD3-3B13-2E20-9795-D8886BD26E73}"/>
          </ac:picMkLst>
        </pc:picChg>
      </pc:sldChg>
      <pc:sldChg chg="modSp">
        <pc:chgData name="Teinfalt, Lydia" userId="S::lteinfalt@gwu.edu::e99ab43c-f24f-4f7c-b8ca-88c17bdf844d" providerId="AD" clId="Web-{6DD4FF69-CA29-49DF-BB2E-0243D6BAB439}" dt="2022-04-24T16:25:06.059" v="63" actId="20577"/>
        <pc:sldMkLst>
          <pc:docMk/>
          <pc:sldMk cId="986622484" sldId="281"/>
        </pc:sldMkLst>
        <pc:spChg chg="mod">
          <ac:chgData name="Teinfalt, Lydia" userId="S::lteinfalt@gwu.edu::e99ab43c-f24f-4f7c-b8ca-88c17bdf844d" providerId="AD" clId="Web-{6DD4FF69-CA29-49DF-BB2E-0243D6BAB439}" dt="2022-04-24T16:25:06.059" v="63" actId="20577"/>
          <ac:spMkLst>
            <pc:docMk/>
            <pc:sldMk cId="986622484" sldId="281"/>
            <ac:spMk id="5" creationId="{5EF5D824-D778-9C1A-3940-EF44D2E6F5C1}"/>
          </ac:spMkLst>
        </pc:spChg>
      </pc:sldChg>
    </pc:docChg>
  </pc:docChgLst>
  <pc:docChgLst>
    <pc:chgData name="Teinfalt, Lydia" userId="S::lteinfalt@gwu.edu::e99ab43c-f24f-4f7c-b8ca-88c17bdf844d" providerId="AD" clId="Web-{64F7AA69-DBE2-4D26-B9C3-F4C8AE0C1C1F}"/>
    <pc:docChg chg="addSld modSld">
      <pc:chgData name="Teinfalt, Lydia" userId="S::lteinfalt@gwu.edu::e99ab43c-f24f-4f7c-b8ca-88c17bdf844d" providerId="AD" clId="Web-{64F7AA69-DBE2-4D26-B9C3-F4C8AE0C1C1F}" dt="2022-04-17T19:58:34.351" v="73" actId="20577"/>
      <pc:docMkLst>
        <pc:docMk/>
      </pc:docMkLst>
      <pc:sldChg chg="addSp modSp">
        <pc:chgData name="Teinfalt, Lydia" userId="S::lteinfalt@gwu.edu::e99ab43c-f24f-4f7c-b8ca-88c17bdf844d" providerId="AD" clId="Web-{64F7AA69-DBE2-4D26-B9C3-F4C8AE0C1C1F}" dt="2022-04-17T19:54:38.250" v="24" actId="1076"/>
        <pc:sldMkLst>
          <pc:docMk/>
          <pc:sldMk cId="2346458268" sldId="266"/>
        </pc:sldMkLst>
        <pc:picChg chg="add mod">
          <ac:chgData name="Teinfalt, Lydia" userId="S::lteinfalt@gwu.edu::e99ab43c-f24f-4f7c-b8ca-88c17bdf844d" providerId="AD" clId="Web-{64F7AA69-DBE2-4D26-B9C3-F4C8AE0C1C1F}" dt="2022-04-17T19:54:38.250" v="24" actId="1076"/>
          <ac:picMkLst>
            <pc:docMk/>
            <pc:sldMk cId="2346458268" sldId="266"/>
            <ac:picMk id="3" creationId="{C690252D-6DCA-F161-19E9-6E159A2E433C}"/>
          </ac:picMkLst>
        </pc:picChg>
        <pc:picChg chg="add mod">
          <ac:chgData name="Teinfalt, Lydia" userId="S::lteinfalt@gwu.edu::e99ab43c-f24f-4f7c-b8ca-88c17bdf844d" providerId="AD" clId="Web-{64F7AA69-DBE2-4D26-B9C3-F4C8AE0C1C1F}" dt="2022-04-17T19:53:51.483" v="23" actId="14100"/>
          <ac:picMkLst>
            <pc:docMk/>
            <pc:sldMk cId="2346458268" sldId="266"/>
            <ac:picMk id="6" creationId="{8EF31288-9512-15F9-FD52-3CC8752231E3}"/>
          </ac:picMkLst>
        </pc:picChg>
      </pc:sldChg>
      <pc:sldChg chg="addSp delSp modSp new">
        <pc:chgData name="Teinfalt, Lydia" userId="S::lteinfalt@gwu.edu::e99ab43c-f24f-4f7c-b8ca-88c17bdf844d" providerId="AD" clId="Web-{64F7AA69-DBE2-4D26-B9C3-F4C8AE0C1C1F}" dt="2022-04-17T19:58:34.351" v="73" actId="20577"/>
        <pc:sldMkLst>
          <pc:docMk/>
          <pc:sldMk cId="3427407355" sldId="267"/>
        </pc:sldMkLst>
        <pc:spChg chg="mod">
          <ac:chgData name="Teinfalt, Lydia" userId="S::lteinfalt@gwu.edu::e99ab43c-f24f-4f7c-b8ca-88c17bdf844d" providerId="AD" clId="Web-{64F7AA69-DBE2-4D26-B9C3-F4C8AE0C1C1F}" dt="2022-04-17T19:53:05.529" v="14" actId="20577"/>
          <ac:spMkLst>
            <pc:docMk/>
            <pc:sldMk cId="3427407355" sldId="267"/>
            <ac:spMk id="2" creationId="{E07787FB-5924-A279-CE28-83E1F5204F5D}"/>
          </ac:spMkLst>
        </pc:spChg>
        <pc:spChg chg="del">
          <ac:chgData name="Teinfalt, Lydia" userId="S::lteinfalt@gwu.edu::e99ab43c-f24f-4f7c-b8ca-88c17bdf844d" providerId="AD" clId="Web-{64F7AA69-DBE2-4D26-B9C3-F4C8AE0C1C1F}" dt="2022-04-17T19:53:06.842" v="15"/>
          <ac:spMkLst>
            <pc:docMk/>
            <pc:sldMk cId="3427407355" sldId="267"/>
            <ac:spMk id="3" creationId="{A69BE262-7D00-F922-660A-88E2258ED04C}"/>
          </ac:spMkLst>
        </pc:spChg>
        <pc:spChg chg="add mod">
          <ac:chgData name="Teinfalt, Lydia" userId="S::lteinfalt@gwu.edu::e99ab43c-f24f-4f7c-b8ca-88c17bdf844d" providerId="AD" clId="Web-{64F7AA69-DBE2-4D26-B9C3-F4C8AE0C1C1F}" dt="2022-04-17T19:58:34.351" v="73" actId="20577"/>
          <ac:spMkLst>
            <pc:docMk/>
            <pc:sldMk cId="3427407355" sldId="267"/>
            <ac:spMk id="6" creationId="{E806325D-732C-BF3F-3D70-41F2B66CFD68}"/>
          </ac:spMkLst>
        </pc:spChg>
        <pc:picChg chg="add del mod ord">
          <ac:chgData name="Teinfalt, Lydia" userId="S::lteinfalt@gwu.edu::e99ab43c-f24f-4f7c-b8ca-88c17bdf844d" providerId="AD" clId="Web-{64F7AA69-DBE2-4D26-B9C3-F4C8AE0C1C1F}" dt="2022-04-17T19:53:15.279" v="18"/>
          <ac:picMkLst>
            <pc:docMk/>
            <pc:sldMk cId="3427407355" sldId="267"/>
            <ac:picMk id="4" creationId="{16B7CC1C-1CE1-F72E-DE65-6AA04C957584}"/>
          </ac:picMkLst>
        </pc:picChg>
        <pc:picChg chg="add mod">
          <ac:chgData name="Teinfalt, Lydia" userId="S::lteinfalt@gwu.edu::e99ab43c-f24f-4f7c-b8ca-88c17bdf844d" providerId="AD" clId="Web-{64F7AA69-DBE2-4D26-B9C3-F4C8AE0C1C1F}" dt="2022-04-17T19:57:14.880" v="49" actId="1076"/>
          <ac:picMkLst>
            <pc:docMk/>
            <pc:sldMk cId="3427407355" sldId="267"/>
            <ac:picMk id="7" creationId="{D55B3435-73A1-B99F-E12F-B2F21D52EF62}"/>
          </ac:picMkLst>
        </pc:picChg>
        <pc:picChg chg="add mod">
          <ac:chgData name="Teinfalt, Lydia" userId="S::lteinfalt@gwu.edu::e99ab43c-f24f-4f7c-b8ca-88c17bdf844d" providerId="AD" clId="Web-{64F7AA69-DBE2-4D26-B9C3-F4C8AE0C1C1F}" dt="2022-04-17T19:58:31.476" v="72" actId="14100"/>
          <ac:picMkLst>
            <pc:docMk/>
            <pc:sldMk cId="3427407355" sldId="267"/>
            <ac:picMk id="8" creationId="{5B1BD944-83B9-245C-2BC3-DC76473BBF69}"/>
          </ac:picMkLst>
        </pc:picChg>
      </pc:sldChg>
    </pc:docChg>
  </pc:docChgLst>
  <pc:docChgLst>
    <pc:chgData name="Teinfalt, Lydia" userId="S::lteinfalt@gwu.edu::e99ab43c-f24f-4f7c-b8ca-88c17bdf844d" providerId="AD" clId="Web-{06E0CCF5-27A8-4ED7-992E-2D1276CD7F71}"/>
    <pc:docChg chg="modSld">
      <pc:chgData name="Teinfalt, Lydia" userId="S::lteinfalt@gwu.edu::e99ab43c-f24f-4f7c-b8ca-88c17bdf844d" providerId="AD" clId="Web-{06E0CCF5-27A8-4ED7-992E-2D1276CD7F71}" dt="2022-04-25T20:40:03.167" v="27" actId="20577"/>
      <pc:docMkLst>
        <pc:docMk/>
      </pc:docMkLst>
      <pc:sldChg chg="modSp">
        <pc:chgData name="Teinfalt, Lydia" userId="S::lteinfalt@gwu.edu::e99ab43c-f24f-4f7c-b8ca-88c17bdf844d" providerId="AD" clId="Web-{06E0CCF5-27A8-4ED7-992E-2D1276CD7F71}" dt="2022-04-25T20:40:03.167" v="27" actId="20577"/>
        <pc:sldMkLst>
          <pc:docMk/>
          <pc:sldMk cId="1898661174" sldId="272"/>
        </pc:sldMkLst>
        <pc:spChg chg="mod">
          <ac:chgData name="Teinfalt, Lydia" userId="S::lteinfalt@gwu.edu::e99ab43c-f24f-4f7c-b8ca-88c17bdf844d" providerId="AD" clId="Web-{06E0CCF5-27A8-4ED7-992E-2D1276CD7F71}" dt="2022-04-25T20:40:03.167" v="27" actId="20577"/>
          <ac:spMkLst>
            <pc:docMk/>
            <pc:sldMk cId="1898661174" sldId="272"/>
            <ac:spMk id="3" creationId="{946377E0-5FB6-E078-5EA5-1CC14786890D}"/>
          </ac:spMkLst>
        </pc:spChg>
      </pc:sldChg>
      <pc:sldChg chg="modSp">
        <pc:chgData name="Teinfalt, Lydia" userId="S::lteinfalt@gwu.edu::e99ab43c-f24f-4f7c-b8ca-88c17bdf844d" providerId="AD" clId="Web-{06E0CCF5-27A8-4ED7-992E-2D1276CD7F71}" dt="2022-04-25T20:39:05.228" v="21"/>
        <pc:sldMkLst>
          <pc:docMk/>
          <pc:sldMk cId="2821748862" sldId="275"/>
        </pc:sldMkLst>
        <pc:graphicFrameChg chg="mod modGraphic">
          <ac:chgData name="Teinfalt, Lydia" userId="S::lteinfalt@gwu.edu::e99ab43c-f24f-4f7c-b8ca-88c17bdf844d" providerId="AD" clId="Web-{06E0CCF5-27A8-4ED7-992E-2D1276CD7F71}" dt="2022-04-25T20:39:05.228" v="21"/>
          <ac:graphicFrameMkLst>
            <pc:docMk/>
            <pc:sldMk cId="2821748862" sldId="275"/>
            <ac:graphicFrameMk id="4" creationId="{4E8A0F58-C4B8-7195-5CA4-E0BE9F33556D}"/>
          </ac:graphicFrameMkLst>
        </pc:graphicFrameChg>
      </pc:sldChg>
    </pc:docChg>
  </pc:docChgLst>
  <pc:docChgLst>
    <pc:chgData name="Teinfalt, Lydia" userId="S::lteinfalt@gwu.edu::e99ab43c-f24f-4f7c-b8ca-88c17bdf844d" providerId="AD" clId="Web-{F8225E11-D436-4E1A-9EA1-288F14B6609B}"/>
    <pc:docChg chg="modSld">
      <pc:chgData name="Teinfalt, Lydia" userId="S::lteinfalt@gwu.edu::e99ab43c-f24f-4f7c-b8ca-88c17bdf844d" providerId="AD" clId="Web-{F8225E11-D436-4E1A-9EA1-288F14B6609B}" dt="2022-04-18T21:10:03.451" v="16" actId="20577"/>
      <pc:docMkLst>
        <pc:docMk/>
      </pc:docMkLst>
      <pc:sldChg chg="delSp modSp">
        <pc:chgData name="Teinfalt, Lydia" userId="S::lteinfalt@gwu.edu::e99ab43c-f24f-4f7c-b8ca-88c17bdf844d" providerId="AD" clId="Web-{F8225E11-D436-4E1A-9EA1-288F14B6609B}" dt="2022-04-18T21:10:03.451" v="16" actId="20577"/>
        <pc:sldMkLst>
          <pc:docMk/>
          <pc:sldMk cId="381764326" sldId="262"/>
        </pc:sldMkLst>
        <pc:spChg chg="mod">
          <ac:chgData name="Teinfalt, Lydia" userId="S::lteinfalt@gwu.edu::e99ab43c-f24f-4f7c-b8ca-88c17bdf844d" providerId="AD" clId="Web-{F8225E11-D436-4E1A-9EA1-288F14B6609B}" dt="2022-04-18T21:10:03.451" v="16" actId="20577"/>
          <ac:spMkLst>
            <pc:docMk/>
            <pc:sldMk cId="381764326" sldId="262"/>
            <ac:spMk id="3" creationId="{3911548C-D026-675B-A9AF-4F2DA87F4B40}"/>
          </ac:spMkLst>
        </pc:spChg>
        <pc:spChg chg="del">
          <ac:chgData name="Teinfalt, Lydia" userId="S::lteinfalt@gwu.edu::e99ab43c-f24f-4f7c-b8ca-88c17bdf844d" providerId="AD" clId="Web-{F8225E11-D436-4E1A-9EA1-288F14B6609B}" dt="2022-04-18T21:09:25.325" v="0"/>
          <ac:spMkLst>
            <pc:docMk/>
            <pc:sldMk cId="381764326" sldId="262"/>
            <ac:spMk id="4" creationId="{E4965B36-C4F2-B4BE-6C33-B18ACDB9D0E8}"/>
          </ac:spMkLst>
        </pc:spChg>
      </pc:sldChg>
    </pc:docChg>
  </pc:docChgLst>
  <pc:docChgLst>
    <pc:chgData name="Teinfalt, Lydia" userId="S::lteinfalt@gwu.edu::e99ab43c-f24f-4f7c-b8ca-88c17bdf844d" providerId="AD" clId="Web-{E3EAAEC8-FC3F-4D6B-B457-6214926371ED}"/>
    <pc:docChg chg="modSld">
      <pc:chgData name="Teinfalt, Lydia" userId="S::lteinfalt@gwu.edu::e99ab43c-f24f-4f7c-b8ca-88c17bdf844d" providerId="AD" clId="Web-{E3EAAEC8-FC3F-4D6B-B457-6214926371ED}" dt="2022-04-24T16:19:55.339" v="6" actId="20577"/>
      <pc:docMkLst>
        <pc:docMk/>
      </pc:docMkLst>
      <pc:sldChg chg="modSp">
        <pc:chgData name="Teinfalt, Lydia" userId="S::lteinfalt@gwu.edu::e99ab43c-f24f-4f7c-b8ca-88c17bdf844d" providerId="AD" clId="Web-{E3EAAEC8-FC3F-4D6B-B457-6214926371ED}" dt="2022-04-24T16:19:41.932" v="4" actId="20577"/>
        <pc:sldMkLst>
          <pc:docMk/>
          <pc:sldMk cId="381764326" sldId="262"/>
        </pc:sldMkLst>
        <pc:spChg chg="mod">
          <ac:chgData name="Teinfalt, Lydia" userId="S::lteinfalt@gwu.edu::e99ab43c-f24f-4f7c-b8ca-88c17bdf844d" providerId="AD" clId="Web-{E3EAAEC8-FC3F-4D6B-B457-6214926371ED}" dt="2022-04-24T16:19:41.932" v="4" actId="20577"/>
          <ac:spMkLst>
            <pc:docMk/>
            <pc:sldMk cId="381764326" sldId="262"/>
            <ac:spMk id="3" creationId="{3911548C-D026-675B-A9AF-4F2DA87F4B40}"/>
          </ac:spMkLst>
        </pc:spChg>
      </pc:sldChg>
      <pc:sldChg chg="modSp">
        <pc:chgData name="Teinfalt, Lydia" userId="S::lteinfalt@gwu.edu::e99ab43c-f24f-4f7c-b8ca-88c17bdf844d" providerId="AD" clId="Web-{E3EAAEC8-FC3F-4D6B-B457-6214926371ED}" dt="2022-04-24T16:19:55.339" v="6" actId="20577"/>
        <pc:sldMkLst>
          <pc:docMk/>
          <pc:sldMk cId="2609902693" sldId="263"/>
        </pc:sldMkLst>
        <pc:spChg chg="mod">
          <ac:chgData name="Teinfalt, Lydia" userId="S::lteinfalt@gwu.edu::e99ab43c-f24f-4f7c-b8ca-88c17bdf844d" providerId="AD" clId="Web-{E3EAAEC8-FC3F-4D6B-B457-6214926371ED}" dt="2022-04-24T16:19:55.339" v="6" actId="20577"/>
          <ac:spMkLst>
            <pc:docMk/>
            <pc:sldMk cId="2609902693" sldId="263"/>
            <ac:spMk id="2" creationId="{39451EB0-7EF9-6C8C-EDEF-6D23468F4FAB}"/>
          </ac:spMkLst>
        </pc:spChg>
      </pc:sldChg>
    </pc:docChg>
  </pc:docChgLst>
  <pc:docChgLst>
    <pc:chgData name="Teinfalt, Lydia" userId="S::lteinfalt@gwu.edu::e99ab43c-f24f-4f7c-b8ca-88c17bdf844d" providerId="AD" clId="Web-{CD18F180-A847-4DD8-B6E4-8A1C2F053E13}"/>
    <pc:docChg chg="modSld">
      <pc:chgData name="Teinfalt, Lydia" userId="S::lteinfalt@gwu.edu::e99ab43c-f24f-4f7c-b8ca-88c17bdf844d" providerId="AD" clId="Web-{CD18F180-A847-4DD8-B6E4-8A1C2F053E13}" dt="2022-04-22T13:19:38.441" v="13" actId="20577"/>
      <pc:docMkLst>
        <pc:docMk/>
      </pc:docMkLst>
      <pc:sldChg chg="addSp modSp mod setBg">
        <pc:chgData name="Teinfalt, Lydia" userId="S::lteinfalt@gwu.edu::e99ab43c-f24f-4f7c-b8ca-88c17bdf844d" providerId="AD" clId="Web-{CD18F180-A847-4DD8-B6E4-8A1C2F053E13}" dt="2022-04-22T13:18:25.782" v="2"/>
        <pc:sldMkLst>
          <pc:docMk/>
          <pc:sldMk cId="109857222" sldId="256"/>
        </pc:sldMkLst>
        <pc:spChg chg="mod">
          <ac:chgData name="Teinfalt, Lydia" userId="S::lteinfalt@gwu.edu::e99ab43c-f24f-4f7c-b8ca-88c17bdf844d" providerId="AD" clId="Web-{CD18F180-A847-4DD8-B6E4-8A1C2F053E13}" dt="2022-04-22T13:18:25.782" v="2"/>
          <ac:spMkLst>
            <pc:docMk/>
            <pc:sldMk cId="109857222" sldId="256"/>
            <ac:spMk id="2" creationId="{00000000-0000-0000-0000-000000000000}"/>
          </ac:spMkLst>
        </pc:spChg>
        <pc:spChg chg="mod">
          <ac:chgData name="Teinfalt, Lydia" userId="S::lteinfalt@gwu.edu::e99ab43c-f24f-4f7c-b8ca-88c17bdf844d" providerId="AD" clId="Web-{CD18F180-A847-4DD8-B6E4-8A1C2F053E13}" dt="2022-04-22T13:18:25.782" v="2"/>
          <ac:spMkLst>
            <pc:docMk/>
            <pc:sldMk cId="109857222" sldId="256"/>
            <ac:spMk id="3" creationId="{00000000-0000-0000-0000-000000000000}"/>
          </ac:spMkLst>
        </pc:spChg>
        <pc:spChg chg="add">
          <ac:chgData name="Teinfalt, Lydia" userId="S::lteinfalt@gwu.edu::e99ab43c-f24f-4f7c-b8ca-88c17bdf844d" providerId="AD" clId="Web-{CD18F180-A847-4DD8-B6E4-8A1C2F053E13}" dt="2022-04-22T13:18:25.782" v="2"/>
          <ac:spMkLst>
            <pc:docMk/>
            <pc:sldMk cId="109857222" sldId="256"/>
            <ac:spMk id="8" creationId="{6F5A5072-7B47-4D32-B52A-4EBBF590B8A5}"/>
          </ac:spMkLst>
        </pc:spChg>
        <pc:spChg chg="add">
          <ac:chgData name="Teinfalt, Lydia" userId="S::lteinfalt@gwu.edu::e99ab43c-f24f-4f7c-b8ca-88c17bdf844d" providerId="AD" clId="Web-{CD18F180-A847-4DD8-B6E4-8A1C2F053E13}" dt="2022-04-22T13:18:25.782" v="2"/>
          <ac:spMkLst>
            <pc:docMk/>
            <pc:sldMk cId="109857222" sldId="256"/>
            <ac:spMk id="10" creationId="{9715DAF0-AE1B-46C9-8A6B-DB2AA05AB91D}"/>
          </ac:spMkLst>
        </pc:spChg>
        <pc:spChg chg="add">
          <ac:chgData name="Teinfalt, Lydia" userId="S::lteinfalt@gwu.edu::e99ab43c-f24f-4f7c-b8ca-88c17bdf844d" providerId="AD" clId="Web-{CD18F180-A847-4DD8-B6E4-8A1C2F053E13}" dt="2022-04-22T13:18:25.782" v="2"/>
          <ac:spMkLst>
            <pc:docMk/>
            <pc:sldMk cId="109857222" sldId="256"/>
            <ac:spMk id="12" creationId="{6016219D-510E-4184-9090-6D5578A87BD1}"/>
          </ac:spMkLst>
        </pc:spChg>
        <pc:spChg chg="add">
          <ac:chgData name="Teinfalt, Lydia" userId="S::lteinfalt@gwu.edu::e99ab43c-f24f-4f7c-b8ca-88c17bdf844d" providerId="AD" clId="Web-{CD18F180-A847-4DD8-B6E4-8A1C2F053E13}" dt="2022-04-22T13:18:25.782" v="2"/>
          <ac:spMkLst>
            <pc:docMk/>
            <pc:sldMk cId="109857222" sldId="256"/>
            <ac:spMk id="14" creationId="{AFF4A713-7B75-4B21-90D7-5AB19547C728}"/>
          </ac:spMkLst>
        </pc:spChg>
        <pc:spChg chg="add">
          <ac:chgData name="Teinfalt, Lydia" userId="S::lteinfalt@gwu.edu::e99ab43c-f24f-4f7c-b8ca-88c17bdf844d" providerId="AD" clId="Web-{CD18F180-A847-4DD8-B6E4-8A1C2F053E13}" dt="2022-04-22T13:18:25.782" v="2"/>
          <ac:spMkLst>
            <pc:docMk/>
            <pc:sldMk cId="109857222" sldId="256"/>
            <ac:spMk id="16" creationId="{DC631C0B-6DA6-4E57-8231-CE32B3434A7E}"/>
          </ac:spMkLst>
        </pc:spChg>
        <pc:spChg chg="add">
          <ac:chgData name="Teinfalt, Lydia" userId="S::lteinfalt@gwu.edu::e99ab43c-f24f-4f7c-b8ca-88c17bdf844d" providerId="AD" clId="Web-{CD18F180-A847-4DD8-B6E4-8A1C2F053E13}" dt="2022-04-22T13:18:25.782" v="2"/>
          <ac:spMkLst>
            <pc:docMk/>
            <pc:sldMk cId="109857222" sldId="256"/>
            <ac:spMk id="18" creationId="{C29501E6-A978-4A61-9689-9085AF97A53A}"/>
          </ac:spMkLst>
        </pc:spChg>
      </pc:sldChg>
      <pc:sldChg chg="addSp delSp modSp mod setBg">
        <pc:chgData name="Teinfalt, Lydia" userId="S::lteinfalt@gwu.edu::e99ab43c-f24f-4f7c-b8ca-88c17bdf844d" providerId="AD" clId="Web-{CD18F180-A847-4DD8-B6E4-8A1C2F053E13}" dt="2022-04-22T13:18:36.423" v="5"/>
        <pc:sldMkLst>
          <pc:docMk/>
          <pc:sldMk cId="335162384" sldId="257"/>
        </pc:sldMkLst>
        <pc:spChg chg="mod">
          <ac:chgData name="Teinfalt, Lydia" userId="S::lteinfalt@gwu.edu::e99ab43c-f24f-4f7c-b8ca-88c17bdf844d" providerId="AD" clId="Web-{CD18F180-A847-4DD8-B6E4-8A1C2F053E13}" dt="2022-04-22T13:18:36.423" v="5"/>
          <ac:spMkLst>
            <pc:docMk/>
            <pc:sldMk cId="335162384" sldId="257"/>
            <ac:spMk id="2" creationId="{1170D75E-AB76-9DC2-1D3F-47B03BECF44C}"/>
          </ac:spMkLst>
        </pc:spChg>
        <pc:spChg chg="del mod">
          <ac:chgData name="Teinfalt, Lydia" userId="S::lteinfalt@gwu.edu::e99ab43c-f24f-4f7c-b8ca-88c17bdf844d" providerId="AD" clId="Web-{CD18F180-A847-4DD8-B6E4-8A1C2F053E13}" dt="2022-04-22T13:18:36.423" v="5"/>
          <ac:spMkLst>
            <pc:docMk/>
            <pc:sldMk cId="335162384" sldId="257"/>
            <ac:spMk id="3" creationId="{7DDFDA3F-151D-DE5C-DF3F-9CC5E0FD0F0E}"/>
          </ac:spMkLst>
        </pc:spChg>
        <pc:spChg chg="add del">
          <ac:chgData name="Teinfalt, Lydia" userId="S::lteinfalt@gwu.edu::e99ab43c-f24f-4f7c-b8ca-88c17bdf844d" providerId="AD" clId="Web-{CD18F180-A847-4DD8-B6E4-8A1C2F053E13}" dt="2022-04-22T13:18:36.392" v="4"/>
          <ac:spMkLst>
            <pc:docMk/>
            <pc:sldMk cId="335162384" sldId="257"/>
            <ac:spMk id="8" creationId="{09588DA8-065E-4F6F-8EFD-43104AB2E0CF}"/>
          </ac:spMkLst>
        </pc:spChg>
        <pc:spChg chg="add">
          <ac:chgData name="Teinfalt, Lydia" userId="S::lteinfalt@gwu.edu::e99ab43c-f24f-4f7c-b8ca-88c17bdf844d" providerId="AD" clId="Web-{CD18F180-A847-4DD8-B6E4-8A1C2F053E13}" dt="2022-04-22T13:18:36.423" v="5"/>
          <ac:spMkLst>
            <pc:docMk/>
            <pc:sldMk cId="335162384" sldId="257"/>
            <ac:spMk id="9" creationId="{BACC6370-2D7E-4714-9D71-7542949D7D5D}"/>
          </ac:spMkLst>
        </pc:spChg>
        <pc:spChg chg="add del">
          <ac:chgData name="Teinfalt, Lydia" userId="S::lteinfalt@gwu.edu::e99ab43c-f24f-4f7c-b8ca-88c17bdf844d" providerId="AD" clId="Web-{CD18F180-A847-4DD8-B6E4-8A1C2F053E13}" dt="2022-04-22T13:18:36.392" v="4"/>
          <ac:spMkLst>
            <pc:docMk/>
            <pc:sldMk cId="335162384" sldId="257"/>
            <ac:spMk id="10" creationId="{C4285719-470E-454C-AF62-8323075F1F5B}"/>
          </ac:spMkLst>
        </pc:spChg>
        <pc:spChg chg="add">
          <ac:chgData name="Teinfalt, Lydia" userId="S::lteinfalt@gwu.edu::e99ab43c-f24f-4f7c-b8ca-88c17bdf844d" providerId="AD" clId="Web-{CD18F180-A847-4DD8-B6E4-8A1C2F053E13}" dt="2022-04-22T13:18:36.423" v="5"/>
          <ac:spMkLst>
            <pc:docMk/>
            <pc:sldMk cId="335162384" sldId="257"/>
            <ac:spMk id="11" creationId="{F68B3F68-107C-434F-AA38-110D5EA91B85}"/>
          </ac:spMkLst>
        </pc:spChg>
        <pc:spChg chg="add del">
          <ac:chgData name="Teinfalt, Lydia" userId="S::lteinfalt@gwu.edu::e99ab43c-f24f-4f7c-b8ca-88c17bdf844d" providerId="AD" clId="Web-{CD18F180-A847-4DD8-B6E4-8A1C2F053E13}" dt="2022-04-22T13:18:36.392" v="4"/>
          <ac:spMkLst>
            <pc:docMk/>
            <pc:sldMk cId="335162384" sldId="257"/>
            <ac:spMk id="12" creationId="{CD9FE4EF-C4D8-49A0-B2FF-81D8DB7D8A24}"/>
          </ac:spMkLst>
        </pc:spChg>
        <pc:spChg chg="add">
          <ac:chgData name="Teinfalt, Lydia" userId="S::lteinfalt@gwu.edu::e99ab43c-f24f-4f7c-b8ca-88c17bdf844d" providerId="AD" clId="Web-{CD18F180-A847-4DD8-B6E4-8A1C2F053E13}" dt="2022-04-22T13:18:36.423" v="5"/>
          <ac:spMkLst>
            <pc:docMk/>
            <pc:sldMk cId="335162384" sldId="257"/>
            <ac:spMk id="13" creationId="{AAD0DBB9-1A4B-4391-81D4-CB19F9AB918A}"/>
          </ac:spMkLst>
        </pc:spChg>
        <pc:spChg chg="add del">
          <ac:chgData name="Teinfalt, Lydia" userId="S::lteinfalt@gwu.edu::e99ab43c-f24f-4f7c-b8ca-88c17bdf844d" providerId="AD" clId="Web-{CD18F180-A847-4DD8-B6E4-8A1C2F053E13}" dt="2022-04-22T13:18:36.392" v="4"/>
          <ac:spMkLst>
            <pc:docMk/>
            <pc:sldMk cId="335162384" sldId="257"/>
            <ac:spMk id="14" creationId="{4300840D-0A0B-4512-BACA-B439D5B9C57C}"/>
          </ac:spMkLst>
        </pc:spChg>
        <pc:spChg chg="add">
          <ac:chgData name="Teinfalt, Lydia" userId="S::lteinfalt@gwu.edu::e99ab43c-f24f-4f7c-b8ca-88c17bdf844d" providerId="AD" clId="Web-{CD18F180-A847-4DD8-B6E4-8A1C2F053E13}" dt="2022-04-22T13:18:36.423" v="5"/>
          <ac:spMkLst>
            <pc:docMk/>
            <pc:sldMk cId="335162384" sldId="257"/>
            <ac:spMk id="15" creationId="{063BBA22-50EA-4C4D-BE05-F1CE4E63AA56}"/>
          </ac:spMkLst>
        </pc:spChg>
        <pc:spChg chg="add del">
          <ac:chgData name="Teinfalt, Lydia" userId="S::lteinfalt@gwu.edu::e99ab43c-f24f-4f7c-b8ca-88c17bdf844d" providerId="AD" clId="Web-{CD18F180-A847-4DD8-B6E4-8A1C2F053E13}" dt="2022-04-22T13:18:36.392" v="4"/>
          <ac:spMkLst>
            <pc:docMk/>
            <pc:sldMk cId="335162384" sldId="257"/>
            <ac:spMk id="16" creationId="{D2B78728-A580-49A7-84F9-6EF6F583ADE0}"/>
          </ac:spMkLst>
        </pc:spChg>
        <pc:spChg chg="add del">
          <ac:chgData name="Teinfalt, Lydia" userId="S::lteinfalt@gwu.edu::e99ab43c-f24f-4f7c-b8ca-88c17bdf844d" providerId="AD" clId="Web-{CD18F180-A847-4DD8-B6E4-8A1C2F053E13}" dt="2022-04-22T13:18:36.392" v="4"/>
          <ac:spMkLst>
            <pc:docMk/>
            <pc:sldMk cId="335162384" sldId="257"/>
            <ac:spMk id="18" creationId="{38FAA1A1-D861-433F-88FA-1E9D6FD31D11}"/>
          </ac:spMkLst>
        </pc:spChg>
        <pc:spChg chg="add del">
          <ac:chgData name="Teinfalt, Lydia" userId="S::lteinfalt@gwu.edu::e99ab43c-f24f-4f7c-b8ca-88c17bdf844d" providerId="AD" clId="Web-{CD18F180-A847-4DD8-B6E4-8A1C2F053E13}" dt="2022-04-22T13:18:36.392" v="4"/>
          <ac:spMkLst>
            <pc:docMk/>
            <pc:sldMk cId="335162384" sldId="257"/>
            <ac:spMk id="20" creationId="{8D71EDA1-87BF-4D5D-AB79-F346FD19278A}"/>
          </ac:spMkLst>
        </pc:spChg>
        <pc:graphicFrameChg chg="add">
          <ac:chgData name="Teinfalt, Lydia" userId="S::lteinfalt@gwu.edu::e99ab43c-f24f-4f7c-b8ca-88c17bdf844d" providerId="AD" clId="Web-{CD18F180-A847-4DD8-B6E4-8A1C2F053E13}" dt="2022-04-22T13:18:36.423" v="5"/>
          <ac:graphicFrameMkLst>
            <pc:docMk/>
            <pc:sldMk cId="335162384" sldId="257"/>
            <ac:graphicFrameMk id="5" creationId="{143B03F2-E858-A317-D34E-2CE3D43E0AC4}"/>
          </ac:graphicFrameMkLst>
        </pc:graphicFrameChg>
      </pc:sldChg>
      <pc:sldChg chg="addSp delSp modSp mod setBg">
        <pc:chgData name="Teinfalt, Lydia" userId="S::lteinfalt@gwu.edu::e99ab43c-f24f-4f7c-b8ca-88c17bdf844d" providerId="AD" clId="Web-{CD18F180-A847-4DD8-B6E4-8A1C2F053E13}" dt="2022-04-22T13:19:38.441" v="13" actId="20577"/>
        <pc:sldMkLst>
          <pc:docMk/>
          <pc:sldMk cId="2955896899" sldId="258"/>
        </pc:sldMkLst>
        <pc:spChg chg="mod">
          <ac:chgData name="Teinfalt, Lydia" userId="S::lteinfalt@gwu.edu::e99ab43c-f24f-4f7c-b8ca-88c17bdf844d" providerId="AD" clId="Web-{CD18F180-A847-4DD8-B6E4-8A1C2F053E13}" dt="2022-04-22T13:19:12.565" v="11"/>
          <ac:spMkLst>
            <pc:docMk/>
            <pc:sldMk cId="2955896899" sldId="258"/>
            <ac:spMk id="2" creationId="{DDB033F1-32BB-9C3D-30AA-B751BD069044}"/>
          </ac:spMkLst>
        </pc:spChg>
        <pc:spChg chg="add del">
          <ac:chgData name="Teinfalt, Lydia" userId="S::lteinfalt@gwu.edu::e99ab43c-f24f-4f7c-b8ca-88c17bdf844d" providerId="AD" clId="Web-{CD18F180-A847-4DD8-B6E4-8A1C2F053E13}" dt="2022-04-22T13:19:12.565" v="11"/>
          <ac:spMkLst>
            <pc:docMk/>
            <pc:sldMk cId="2955896899" sldId="258"/>
            <ac:spMk id="3" creationId="{8B089C6A-3C37-5761-6C3D-71E415C66F1E}"/>
          </ac:spMkLst>
        </pc:spChg>
        <pc:spChg chg="add">
          <ac:chgData name="Teinfalt, Lydia" userId="S::lteinfalt@gwu.edu::e99ab43c-f24f-4f7c-b8ca-88c17bdf844d" providerId="AD" clId="Web-{CD18F180-A847-4DD8-B6E4-8A1C2F053E13}" dt="2022-04-22T13:19:12.565" v="11"/>
          <ac:spMkLst>
            <pc:docMk/>
            <pc:sldMk cId="2955896899" sldId="258"/>
            <ac:spMk id="8" creationId="{76EFD3D9-44F0-4267-BCC1-1613E79D8274}"/>
          </ac:spMkLst>
        </pc:spChg>
        <pc:spChg chg="add del">
          <ac:chgData name="Teinfalt, Lydia" userId="S::lteinfalt@gwu.edu::e99ab43c-f24f-4f7c-b8ca-88c17bdf844d" providerId="AD" clId="Web-{CD18F180-A847-4DD8-B6E4-8A1C2F053E13}" dt="2022-04-22T13:19:01.424" v="8"/>
          <ac:spMkLst>
            <pc:docMk/>
            <pc:sldMk cId="2955896899" sldId="258"/>
            <ac:spMk id="9" creationId="{BACC6370-2D7E-4714-9D71-7542949D7D5D}"/>
          </ac:spMkLst>
        </pc:spChg>
        <pc:spChg chg="add">
          <ac:chgData name="Teinfalt, Lydia" userId="S::lteinfalt@gwu.edu::e99ab43c-f24f-4f7c-b8ca-88c17bdf844d" providerId="AD" clId="Web-{CD18F180-A847-4DD8-B6E4-8A1C2F053E13}" dt="2022-04-22T13:19:12.565" v="11"/>
          <ac:spMkLst>
            <pc:docMk/>
            <pc:sldMk cId="2955896899" sldId="258"/>
            <ac:spMk id="10" creationId="{A779A851-95D6-41AF-937A-B0E4B7F6FA8D}"/>
          </ac:spMkLst>
        </pc:spChg>
        <pc:spChg chg="add del">
          <ac:chgData name="Teinfalt, Lydia" userId="S::lteinfalt@gwu.edu::e99ab43c-f24f-4f7c-b8ca-88c17bdf844d" providerId="AD" clId="Web-{CD18F180-A847-4DD8-B6E4-8A1C2F053E13}" dt="2022-04-22T13:19:01.424" v="8"/>
          <ac:spMkLst>
            <pc:docMk/>
            <pc:sldMk cId="2955896899" sldId="258"/>
            <ac:spMk id="11" creationId="{F68B3F68-107C-434F-AA38-110D5EA91B85}"/>
          </ac:spMkLst>
        </pc:spChg>
        <pc:spChg chg="add">
          <ac:chgData name="Teinfalt, Lydia" userId="S::lteinfalt@gwu.edu::e99ab43c-f24f-4f7c-b8ca-88c17bdf844d" providerId="AD" clId="Web-{CD18F180-A847-4DD8-B6E4-8A1C2F053E13}" dt="2022-04-22T13:19:12.565" v="11"/>
          <ac:spMkLst>
            <pc:docMk/>
            <pc:sldMk cId="2955896899" sldId="258"/>
            <ac:spMk id="12" creationId="{953FB2E7-B6CB-429C-81EB-D9516D6D5C8D}"/>
          </ac:spMkLst>
        </pc:spChg>
        <pc:spChg chg="add del">
          <ac:chgData name="Teinfalt, Lydia" userId="S::lteinfalt@gwu.edu::e99ab43c-f24f-4f7c-b8ca-88c17bdf844d" providerId="AD" clId="Web-{CD18F180-A847-4DD8-B6E4-8A1C2F053E13}" dt="2022-04-22T13:19:01.424" v="8"/>
          <ac:spMkLst>
            <pc:docMk/>
            <pc:sldMk cId="2955896899" sldId="258"/>
            <ac:spMk id="13" creationId="{AAD0DBB9-1A4B-4391-81D4-CB19F9AB918A}"/>
          </ac:spMkLst>
        </pc:spChg>
        <pc:spChg chg="add">
          <ac:chgData name="Teinfalt, Lydia" userId="S::lteinfalt@gwu.edu::e99ab43c-f24f-4f7c-b8ca-88c17bdf844d" providerId="AD" clId="Web-{CD18F180-A847-4DD8-B6E4-8A1C2F053E13}" dt="2022-04-22T13:19:12.565" v="11"/>
          <ac:spMkLst>
            <pc:docMk/>
            <pc:sldMk cId="2955896899" sldId="258"/>
            <ac:spMk id="14" creationId="{2EC40DB1-B719-4A13-9A4D-0966B4B27866}"/>
          </ac:spMkLst>
        </pc:spChg>
        <pc:spChg chg="add del">
          <ac:chgData name="Teinfalt, Lydia" userId="S::lteinfalt@gwu.edu::e99ab43c-f24f-4f7c-b8ca-88c17bdf844d" providerId="AD" clId="Web-{CD18F180-A847-4DD8-B6E4-8A1C2F053E13}" dt="2022-04-22T13:19:01.424" v="8"/>
          <ac:spMkLst>
            <pc:docMk/>
            <pc:sldMk cId="2955896899" sldId="258"/>
            <ac:spMk id="15" creationId="{063BBA22-50EA-4C4D-BE05-F1CE4E63AA56}"/>
          </ac:spMkLst>
        </pc:spChg>
        <pc:spChg chg="add">
          <ac:chgData name="Teinfalt, Lydia" userId="S::lteinfalt@gwu.edu::e99ab43c-f24f-4f7c-b8ca-88c17bdf844d" providerId="AD" clId="Web-{CD18F180-A847-4DD8-B6E4-8A1C2F053E13}" dt="2022-04-22T13:19:12.565" v="11"/>
          <ac:spMkLst>
            <pc:docMk/>
            <pc:sldMk cId="2955896899" sldId="258"/>
            <ac:spMk id="16" creationId="{82211336-CFF3-412D-868A-6679C1004C45}"/>
          </ac:spMkLst>
        </pc:spChg>
        <pc:spChg chg="add mod">
          <ac:chgData name="Teinfalt, Lydia" userId="S::lteinfalt@gwu.edu::e99ab43c-f24f-4f7c-b8ca-88c17bdf844d" providerId="AD" clId="Web-{CD18F180-A847-4DD8-B6E4-8A1C2F053E13}" dt="2022-04-22T13:19:38.441" v="13" actId="20577"/>
          <ac:spMkLst>
            <pc:docMk/>
            <pc:sldMk cId="2955896899" sldId="258"/>
            <ac:spMk id="19" creationId="{8B089C6A-3C37-5761-6C3D-71E415C66F1E}"/>
          </ac:spMkLst>
        </pc:spChg>
        <pc:graphicFrameChg chg="add del">
          <ac:chgData name="Teinfalt, Lydia" userId="S::lteinfalt@gwu.edu::e99ab43c-f24f-4f7c-b8ca-88c17bdf844d" providerId="AD" clId="Web-{CD18F180-A847-4DD8-B6E4-8A1C2F053E13}" dt="2022-04-22T13:19:01.424" v="8"/>
          <ac:graphicFrameMkLst>
            <pc:docMk/>
            <pc:sldMk cId="2955896899" sldId="258"/>
            <ac:graphicFrameMk id="5" creationId="{B2D2B83F-6772-A888-FBF7-9956D174DA24}"/>
          </ac:graphicFrameMkLst>
        </pc:graphicFrameChg>
        <pc:graphicFrameChg chg="add del">
          <ac:chgData name="Teinfalt, Lydia" userId="S::lteinfalt@gwu.edu::e99ab43c-f24f-4f7c-b8ca-88c17bdf844d" providerId="AD" clId="Web-{CD18F180-A847-4DD8-B6E4-8A1C2F053E13}" dt="2022-04-22T13:19:12.549" v="10"/>
          <ac:graphicFrameMkLst>
            <pc:docMk/>
            <pc:sldMk cId="2955896899" sldId="258"/>
            <ac:graphicFrameMk id="17" creationId="{A26CAAC4-53EA-D875-724D-EC363CBE5507}"/>
          </ac:graphicFrameMkLst>
        </pc:graphicFrameChg>
        <pc:picChg chg="add del">
          <ac:chgData name="Teinfalt, Lydia" userId="S::lteinfalt@gwu.edu::e99ab43c-f24f-4f7c-b8ca-88c17bdf844d" providerId="AD" clId="Web-{CD18F180-A847-4DD8-B6E4-8A1C2F053E13}" dt="2022-04-22T13:19:12.549" v="10"/>
          <ac:picMkLst>
            <pc:docMk/>
            <pc:sldMk cId="2955896899" sldId="258"/>
            <ac:picMk id="6" creationId="{6811C1E6-C21A-21E1-FFCB-2C577D427A72}"/>
          </ac:picMkLst>
        </pc:picChg>
      </pc:sldChg>
      <pc:sldChg chg="addSp modSp mod setBg">
        <pc:chgData name="Teinfalt, Lydia" userId="S::lteinfalt@gwu.edu::e99ab43c-f24f-4f7c-b8ca-88c17bdf844d" providerId="AD" clId="Web-{CD18F180-A847-4DD8-B6E4-8A1C2F053E13}" dt="2022-04-22T13:18:43.502" v="6"/>
        <pc:sldMkLst>
          <pc:docMk/>
          <pc:sldMk cId="3109458027" sldId="261"/>
        </pc:sldMkLst>
        <pc:spChg chg="mod">
          <ac:chgData name="Teinfalt, Lydia" userId="S::lteinfalt@gwu.edu::e99ab43c-f24f-4f7c-b8ca-88c17bdf844d" providerId="AD" clId="Web-{CD18F180-A847-4DD8-B6E4-8A1C2F053E13}" dt="2022-04-22T13:18:43.502" v="6"/>
          <ac:spMkLst>
            <pc:docMk/>
            <pc:sldMk cId="3109458027" sldId="261"/>
            <ac:spMk id="2" creationId="{33473BC2-DCF7-394C-B362-81A21EAA381F}"/>
          </ac:spMkLst>
        </pc:spChg>
        <pc:spChg chg="mod">
          <ac:chgData name="Teinfalt, Lydia" userId="S::lteinfalt@gwu.edu::e99ab43c-f24f-4f7c-b8ca-88c17bdf844d" providerId="AD" clId="Web-{CD18F180-A847-4DD8-B6E4-8A1C2F053E13}" dt="2022-04-22T13:18:43.502" v="6"/>
          <ac:spMkLst>
            <pc:docMk/>
            <pc:sldMk cId="3109458027" sldId="261"/>
            <ac:spMk id="3" creationId="{BE98572B-5D2F-3C53-B7F3-C2CCAE9B9414}"/>
          </ac:spMkLst>
        </pc:spChg>
        <pc:spChg chg="add">
          <ac:chgData name="Teinfalt, Lydia" userId="S::lteinfalt@gwu.edu::e99ab43c-f24f-4f7c-b8ca-88c17bdf844d" providerId="AD" clId="Web-{CD18F180-A847-4DD8-B6E4-8A1C2F053E13}" dt="2022-04-22T13:18:43.502" v="6"/>
          <ac:spMkLst>
            <pc:docMk/>
            <pc:sldMk cId="3109458027" sldId="261"/>
            <ac:spMk id="8" creationId="{6F5A5072-7B47-4D32-B52A-4EBBF590B8A5}"/>
          </ac:spMkLst>
        </pc:spChg>
        <pc:spChg chg="add">
          <ac:chgData name="Teinfalt, Lydia" userId="S::lteinfalt@gwu.edu::e99ab43c-f24f-4f7c-b8ca-88c17bdf844d" providerId="AD" clId="Web-{CD18F180-A847-4DD8-B6E4-8A1C2F053E13}" dt="2022-04-22T13:18:43.502" v="6"/>
          <ac:spMkLst>
            <pc:docMk/>
            <pc:sldMk cId="3109458027" sldId="261"/>
            <ac:spMk id="10" creationId="{9715DAF0-AE1B-46C9-8A6B-DB2AA05AB91D}"/>
          </ac:spMkLst>
        </pc:spChg>
        <pc:spChg chg="add">
          <ac:chgData name="Teinfalt, Lydia" userId="S::lteinfalt@gwu.edu::e99ab43c-f24f-4f7c-b8ca-88c17bdf844d" providerId="AD" clId="Web-{CD18F180-A847-4DD8-B6E4-8A1C2F053E13}" dt="2022-04-22T13:18:43.502" v="6"/>
          <ac:spMkLst>
            <pc:docMk/>
            <pc:sldMk cId="3109458027" sldId="261"/>
            <ac:spMk id="12" creationId="{6016219D-510E-4184-9090-6D5578A87BD1}"/>
          </ac:spMkLst>
        </pc:spChg>
        <pc:spChg chg="add">
          <ac:chgData name="Teinfalt, Lydia" userId="S::lteinfalt@gwu.edu::e99ab43c-f24f-4f7c-b8ca-88c17bdf844d" providerId="AD" clId="Web-{CD18F180-A847-4DD8-B6E4-8A1C2F053E13}" dt="2022-04-22T13:18:43.502" v="6"/>
          <ac:spMkLst>
            <pc:docMk/>
            <pc:sldMk cId="3109458027" sldId="261"/>
            <ac:spMk id="14" creationId="{AFF4A713-7B75-4B21-90D7-5AB19547C728}"/>
          </ac:spMkLst>
        </pc:spChg>
        <pc:spChg chg="add">
          <ac:chgData name="Teinfalt, Lydia" userId="S::lteinfalt@gwu.edu::e99ab43c-f24f-4f7c-b8ca-88c17bdf844d" providerId="AD" clId="Web-{CD18F180-A847-4DD8-B6E4-8A1C2F053E13}" dt="2022-04-22T13:18:43.502" v="6"/>
          <ac:spMkLst>
            <pc:docMk/>
            <pc:sldMk cId="3109458027" sldId="261"/>
            <ac:spMk id="16" creationId="{DC631C0B-6DA6-4E57-8231-CE32B3434A7E}"/>
          </ac:spMkLst>
        </pc:spChg>
        <pc:spChg chg="add">
          <ac:chgData name="Teinfalt, Lydia" userId="S::lteinfalt@gwu.edu::e99ab43c-f24f-4f7c-b8ca-88c17bdf844d" providerId="AD" clId="Web-{CD18F180-A847-4DD8-B6E4-8A1C2F053E13}" dt="2022-04-22T13:18:43.502" v="6"/>
          <ac:spMkLst>
            <pc:docMk/>
            <pc:sldMk cId="3109458027" sldId="261"/>
            <ac:spMk id="18" creationId="{C29501E6-A978-4A61-9689-9085AF97A53A}"/>
          </ac:spMkLst>
        </pc:spChg>
      </pc:sldChg>
    </pc:docChg>
  </pc:docChgLst>
  <pc:docChgLst>
    <pc:chgData name="Teinfalt, Lydia" userId="S::lteinfalt@gwu.edu::e99ab43c-f24f-4f7c-b8ca-88c17bdf844d" providerId="AD" clId="Web-{22A0CFD1-FEB0-4FCC-A0CF-4245C030D253}"/>
    <pc:docChg chg="modSld">
      <pc:chgData name="Teinfalt, Lydia" userId="S::lteinfalt@gwu.edu::e99ab43c-f24f-4f7c-b8ca-88c17bdf844d" providerId="AD" clId="Web-{22A0CFD1-FEB0-4FCC-A0CF-4245C030D253}" dt="2022-04-21T13:16:08.128" v="21" actId="20577"/>
      <pc:docMkLst>
        <pc:docMk/>
      </pc:docMkLst>
      <pc:sldChg chg="addSp delSp modSp mod setBg setClrOvrMap">
        <pc:chgData name="Teinfalt, Lydia" userId="S::lteinfalt@gwu.edu::e99ab43c-f24f-4f7c-b8ca-88c17bdf844d" providerId="AD" clId="Web-{22A0CFD1-FEB0-4FCC-A0CF-4245C030D253}" dt="2022-04-21T13:16:08.128" v="21" actId="20577"/>
        <pc:sldMkLst>
          <pc:docMk/>
          <pc:sldMk cId="381764326" sldId="262"/>
        </pc:sldMkLst>
        <pc:spChg chg="mod">
          <ac:chgData name="Teinfalt, Lydia" userId="S::lteinfalt@gwu.edu::e99ab43c-f24f-4f7c-b8ca-88c17bdf844d" providerId="AD" clId="Web-{22A0CFD1-FEB0-4FCC-A0CF-4245C030D253}" dt="2022-04-21T13:16:08.128" v="21" actId="20577"/>
          <ac:spMkLst>
            <pc:docMk/>
            <pc:sldMk cId="381764326" sldId="262"/>
            <ac:spMk id="2" creationId="{F0862389-4F1D-8D79-C1F8-9FBE86312819}"/>
          </ac:spMkLst>
        </pc:spChg>
        <pc:spChg chg="mod">
          <ac:chgData name="Teinfalt, Lydia" userId="S::lteinfalt@gwu.edu::e99ab43c-f24f-4f7c-b8ca-88c17bdf844d" providerId="AD" clId="Web-{22A0CFD1-FEB0-4FCC-A0CF-4245C030D253}" dt="2022-04-21T13:15:58.503" v="19"/>
          <ac:spMkLst>
            <pc:docMk/>
            <pc:sldMk cId="381764326" sldId="262"/>
            <ac:spMk id="3" creationId="{3911548C-D026-675B-A9AF-4F2DA87F4B40}"/>
          </ac:spMkLst>
        </pc:spChg>
        <pc:spChg chg="add del">
          <ac:chgData name="Teinfalt, Lydia" userId="S::lteinfalt@gwu.edu::e99ab43c-f24f-4f7c-b8ca-88c17bdf844d" providerId="AD" clId="Web-{22A0CFD1-FEB0-4FCC-A0CF-4245C030D253}" dt="2022-04-21T13:14:41.470" v="6"/>
          <ac:spMkLst>
            <pc:docMk/>
            <pc:sldMk cId="381764326" sldId="262"/>
            <ac:spMk id="38" creationId="{2B566528-1B12-4246-9431-5C2D7D081168}"/>
          </ac:spMkLst>
        </pc:spChg>
        <pc:spChg chg="add del">
          <ac:chgData name="Teinfalt, Lydia" userId="S::lteinfalt@gwu.edu::e99ab43c-f24f-4f7c-b8ca-88c17bdf844d" providerId="AD" clId="Web-{22A0CFD1-FEB0-4FCC-A0CF-4245C030D253}" dt="2022-04-21T13:14:41.470" v="5"/>
          <ac:spMkLst>
            <pc:docMk/>
            <pc:sldMk cId="381764326" sldId="262"/>
            <ac:spMk id="45" creationId="{A86541C6-61B1-4DAA-B57A-EAF3F24F0491}"/>
          </ac:spMkLst>
        </pc:spChg>
        <pc:spChg chg="add del">
          <ac:chgData name="Teinfalt, Lydia" userId="S::lteinfalt@gwu.edu::e99ab43c-f24f-4f7c-b8ca-88c17bdf844d" providerId="AD" clId="Web-{22A0CFD1-FEB0-4FCC-A0CF-4245C030D253}" dt="2022-04-21T13:14:41.470" v="5"/>
          <ac:spMkLst>
            <pc:docMk/>
            <pc:sldMk cId="381764326" sldId="262"/>
            <ac:spMk id="47" creationId="{71750011-2006-46BB-AFDE-C6E461752333}"/>
          </ac:spMkLst>
        </pc:spChg>
        <pc:spChg chg="add del">
          <ac:chgData name="Teinfalt, Lydia" userId="S::lteinfalt@gwu.edu::e99ab43c-f24f-4f7c-b8ca-88c17bdf844d" providerId="AD" clId="Web-{22A0CFD1-FEB0-4FCC-A0CF-4245C030D253}" dt="2022-04-21T13:15:27.565" v="11"/>
          <ac:spMkLst>
            <pc:docMk/>
            <pc:sldMk cId="381764326" sldId="262"/>
            <ac:spMk id="49" creationId="{C62225A2-D3F0-45D1-9C47-B10375316553}"/>
          </ac:spMkLst>
        </pc:spChg>
        <pc:spChg chg="add del">
          <ac:chgData name="Teinfalt, Lydia" userId="S::lteinfalt@gwu.edu::e99ab43c-f24f-4f7c-b8ca-88c17bdf844d" providerId="AD" clId="Web-{22A0CFD1-FEB0-4FCC-A0CF-4245C030D253}" dt="2022-04-21T13:15:27.565" v="11"/>
          <ac:spMkLst>
            <pc:docMk/>
            <pc:sldMk cId="381764326" sldId="262"/>
            <ac:spMk id="50" creationId="{1B9FBFA8-6AF4-4091-9C8B-DEC6D89338F0}"/>
          </ac:spMkLst>
        </pc:spChg>
        <pc:spChg chg="add del">
          <ac:chgData name="Teinfalt, Lydia" userId="S::lteinfalt@gwu.edu::e99ab43c-f24f-4f7c-b8ca-88c17bdf844d" providerId="AD" clId="Web-{22A0CFD1-FEB0-4FCC-A0CF-4245C030D253}" dt="2022-04-21T13:15:58.503" v="19"/>
          <ac:spMkLst>
            <pc:docMk/>
            <pc:sldMk cId="381764326" sldId="262"/>
            <ac:spMk id="55" creationId="{6D22FA1E-E02A-4FC5-BBA6-577D6DA0C8C8}"/>
          </ac:spMkLst>
        </pc:spChg>
        <pc:spChg chg="add del">
          <ac:chgData name="Teinfalt, Lydia" userId="S::lteinfalt@gwu.edu::e99ab43c-f24f-4f7c-b8ca-88c17bdf844d" providerId="AD" clId="Web-{22A0CFD1-FEB0-4FCC-A0CF-4245C030D253}" dt="2022-04-21T13:15:58.503" v="19"/>
          <ac:spMkLst>
            <pc:docMk/>
            <pc:sldMk cId="381764326" sldId="262"/>
            <ac:spMk id="57" creationId="{05D27520-F270-4F3D-A46E-76A337B6E167}"/>
          </ac:spMkLst>
        </pc:spChg>
        <pc:spChg chg="add del">
          <ac:chgData name="Teinfalt, Lydia" userId="S::lteinfalt@gwu.edu::e99ab43c-f24f-4f7c-b8ca-88c17bdf844d" providerId="AD" clId="Web-{22A0CFD1-FEB0-4FCC-A0CF-4245C030D253}" dt="2022-04-21T13:15:46.018" v="16"/>
          <ac:spMkLst>
            <pc:docMk/>
            <pc:sldMk cId="381764326" sldId="262"/>
            <ac:spMk id="62" creationId="{003713C1-2FB2-413B-BF91-3AE41726FB7A}"/>
          </ac:spMkLst>
        </pc:spChg>
        <pc:spChg chg="add del">
          <ac:chgData name="Teinfalt, Lydia" userId="S::lteinfalt@gwu.edu::e99ab43c-f24f-4f7c-b8ca-88c17bdf844d" providerId="AD" clId="Web-{22A0CFD1-FEB0-4FCC-A0CF-4245C030D253}" dt="2022-04-21T13:15:46.018" v="16"/>
          <ac:spMkLst>
            <pc:docMk/>
            <pc:sldMk cId="381764326" sldId="262"/>
            <ac:spMk id="64" creationId="{90795B4D-5022-4A7F-A01D-8D880B7CDBE6}"/>
          </ac:spMkLst>
        </pc:spChg>
        <pc:spChg chg="add del">
          <ac:chgData name="Teinfalt, Lydia" userId="S::lteinfalt@gwu.edu::e99ab43c-f24f-4f7c-b8ca-88c17bdf844d" providerId="AD" clId="Web-{22A0CFD1-FEB0-4FCC-A0CF-4245C030D253}" dt="2022-04-21T13:15:46.018" v="16"/>
          <ac:spMkLst>
            <pc:docMk/>
            <pc:sldMk cId="381764326" sldId="262"/>
            <ac:spMk id="66" creationId="{AFD19018-DE7C-4796-ADF2-AD2EB0FC0D9C}"/>
          </ac:spMkLst>
        </pc:spChg>
        <pc:spChg chg="add del">
          <ac:chgData name="Teinfalt, Lydia" userId="S::lteinfalt@gwu.edu::e99ab43c-f24f-4f7c-b8ca-88c17bdf844d" providerId="AD" clId="Web-{22A0CFD1-FEB0-4FCC-A0CF-4245C030D253}" dt="2022-04-21T13:15:46.018" v="16"/>
          <ac:spMkLst>
            <pc:docMk/>
            <pc:sldMk cId="381764326" sldId="262"/>
            <ac:spMk id="68" creationId="{B1A0A2C2-4F85-44AF-8708-8DCA4B550CB8}"/>
          </ac:spMkLst>
        </pc:spChg>
        <pc:spChg chg="add del">
          <ac:chgData name="Teinfalt, Lydia" userId="S::lteinfalt@gwu.edu::e99ab43c-f24f-4f7c-b8ca-88c17bdf844d" providerId="AD" clId="Web-{22A0CFD1-FEB0-4FCC-A0CF-4245C030D253}" dt="2022-04-21T13:15:58.503" v="18"/>
          <ac:spMkLst>
            <pc:docMk/>
            <pc:sldMk cId="381764326" sldId="262"/>
            <ac:spMk id="70" creationId="{33CD251C-A887-4D2F-925B-FC097198538B}"/>
          </ac:spMkLst>
        </pc:spChg>
        <pc:spChg chg="add del">
          <ac:chgData name="Teinfalt, Lydia" userId="S::lteinfalt@gwu.edu::e99ab43c-f24f-4f7c-b8ca-88c17bdf844d" providerId="AD" clId="Web-{22A0CFD1-FEB0-4FCC-A0CF-4245C030D253}" dt="2022-04-21T13:15:58.503" v="18"/>
          <ac:spMkLst>
            <pc:docMk/>
            <pc:sldMk cId="381764326" sldId="262"/>
            <ac:spMk id="71" creationId="{3B2069EE-A08E-44F0-B3F9-3CF8CC2DCAD5}"/>
          </ac:spMkLst>
        </pc:spChg>
        <pc:spChg chg="add">
          <ac:chgData name="Teinfalt, Lydia" userId="S::lteinfalt@gwu.edu::e99ab43c-f24f-4f7c-b8ca-88c17bdf844d" providerId="AD" clId="Web-{22A0CFD1-FEB0-4FCC-A0CF-4245C030D253}" dt="2022-04-21T13:15:58.503" v="19"/>
          <ac:spMkLst>
            <pc:docMk/>
            <pc:sldMk cId="381764326" sldId="262"/>
            <ac:spMk id="75" creationId="{003713C1-2FB2-413B-BF91-3AE41726FB7A}"/>
          </ac:spMkLst>
        </pc:spChg>
        <pc:spChg chg="add">
          <ac:chgData name="Teinfalt, Lydia" userId="S::lteinfalt@gwu.edu::e99ab43c-f24f-4f7c-b8ca-88c17bdf844d" providerId="AD" clId="Web-{22A0CFD1-FEB0-4FCC-A0CF-4245C030D253}" dt="2022-04-21T13:15:58.503" v="19"/>
          <ac:spMkLst>
            <pc:docMk/>
            <pc:sldMk cId="381764326" sldId="262"/>
            <ac:spMk id="76" creationId="{90795B4D-5022-4A7F-A01D-8D880B7CDBE6}"/>
          </ac:spMkLst>
        </pc:spChg>
        <pc:spChg chg="add">
          <ac:chgData name="Teinfalt, Lydia" userId="S::lteinfalt@gwu.edu::e99ab43c-f24f-4f7c-b8ca-88c17bdf844d" providerId="AD" clId="Web-{22A0CFD1-FEB0-4FCC-A0CF-4245C030D253}" dt="2022-04-21T13:15:58.503" v="19"/>
          <ac:spMkLst>
            <pc:docMk/>
            <pc:sldMk cId="381764326" sldId="262"/>
            <ac:spMk id="77" creationId="{AFD19018-DE7C-4796-ADF2-AD2EB0FC0D9C}"/>
          </ac:spMkLst>
        </pc:spChg>
        <pc:spChg chg="add">
          <ac:chgData name="Teinfalt, Lydia" userId="S::lteinfalt@gwu.edu::e99ab43c-f24f-4f7c-b8ca-88c17bdf844d" providerId="AD" clId="Web-{22A0CFD1-FEB0-4FCC-A0CF-4245C030D253}" dt="2022-04-21T13:15:58.503" v="19"/>
          <ac:spMkLst>
            <pc:docMk/>
            <pc:sldMk cId="381764326" sldId="262"/>
            <ac:spMk id="78" creationId="{B1A0A2C2-4F85-44AF-8708-8DCA4B550CB8}"/>
          </ac:spMkLst>
        </pc:spChg>
        <pc:grpChg chg="add del">
          <ac:chgData name="Teinfalt, Lydia" userId="S::lteinfalt@gwu.edu::e99ab43c-f24f-4f7c-b8ca-88c17bdf844d" providerId="AD" clId="Web-{22A0CFD1-FEB0-4FCC-A0CF-4245C030D253}" dt="2022-04-21T13:14:41.470" v="6"/>
          <ac:grpSpMkLst>
            <pc:docMk/>
            <pc:sldMk cId="381764326" sldId="262"/>
            <ac:grpSpMk id="39" creationId="{828A5161-06F1-46CF-8AD7-844680A59E13}"/>
          </ac:grpSpMkLst>
        </pc:grpChg>
        <pc:grpChg chg="add del">
          <ac:chgData name="Teinfalt, Lydia" userId="S::lteinfalt@gwu.edu::e99ab43c-f24f-4f7c-b8ca-88c17bdf844d" providerId="AD" clId="Web-{22A0CFD1-FEB0-4FCC-A0CF-4245C030D253}" dt="2022-04-21T13:14:41.470" v="6"/>
          <ac:grpSpMkLst>
            <pc:docMk/>
            <pc:sldMk cId="381764326" sldId="262"/>
            <ac:grpSpMk id="40" creationId="{5995D10D-E9C9-47DB-AE7E-801FEF38F5C9}"/>
          </ac:grpSpMkLst>
        </pc:grpChg>
        <pc:grpChg chg="add del">
          <ac:chgData name="Teinfalt, Lydia" userId="S::lteinfalt@gwu.edu::e99ab43c-f24f-4f7c-b8ca-88c17bdf844d" providerId="AD" clId="Web-{22A0CFD1-FEB0-4FCC-A0CF-4245C030D253}" dt="2022-04-21T13:15:58.503" v="18"/>
          <ac:grpSpMkLst>
            <pc:docMk/>
            <pc:sldMk cId="381764326" sldId="262"/>
            <ac:grpSpMk id="72" creationId="{9C6E8597-0CCE-4A8A-9326-AA52691A1C81}"/>
          </ac:grpSpMkLst>
        </pc:grpChg>
        <pc:picChg chg="mod ord">
          <ac:chgData name="Teinfalt, Lydia" userId="S::lteinfalt@gwu.edu::e99ab43c-f24f-4f7c-b8ca-88c17bdf844d" providerId="AD" clId="Web-{22A0CFD1-FEB0-4FCC-A0CF-4245C030D253}" dt="2022-04-21T13:15:58.503" v="19"/>
          <ac:picMkLst>
            <pc:docMk/>
            <pc:sldMk cId="381764326" sldId="262"/>
            <ac:picMk id="4" creationId="{9FF54058-61BA-993B-63DF-20BBBEA9A313}"/>
          </ac:picMkLst>
        </pc:picChg>
        <pc:picChg chg="add mod ord">
          <ac:chgData name="Teinfalt, Lydia" userId="S::lteinfalt@gwu.edu::e99ab43c-f24f-4f7c-b8ca-88c17bdf844d" providerId="AD" clId="Web-{22A0CFD1-FEB0-4FCC-A0CF-4245C030D253}" dt="2022-04-21T13:15:58.503" v="19"/>
          <ac:picMkLst>
            <pc:docMk/>
            <pc:sldMk cId="381764326" sldId="262"/>
            <ac:picMk id="5" creationId="{646A9860-CFDE-70D6-428A-8D7DCEA2FA17}"/>
          </ac:picMkLst>
        </pc:picChg>
        <pc:picChg chg="add mod ord">
          <ac:chgData name="Teinfalt, Lydia" userId="S::lteinfalt@gwu.edu::e99ab43c-f24f-4f7c-b8ca-88c17bdf844d" providerId="AD" clId="Web-{22A0CFD1-FEB0-4FCC-A0CF-4245C030D253}" dt="2022-04-21T13:15:58.503" v="19"/>
          <ac:picMkLst>
            <pc:docMk/>
            <pc:sldMk cId="381764326" sldId="262"/>
            <ac:picMk id="6" creationId="{60AED214-6089-48CF-FC5D-172AAB1D0948}"/>
          </ac:picMkLst>
        </pc:picChg>
      </pc:sldChg>
    </pc:docChg>
  </pc:docChgLst>
  <pc:docChgLst>
    <pc:chgData name="Teinfalt, Lydia" userId="S::lteinfalt@gwu.edu::e99ab43c-f24f-4f7c-b8ca-88c17bdf844d" providerId="AD" clId="Web-{596CAAE5-ACA5-4923-9618-7AA77B5EE727}"/>
    <pc:docChg chg="modSld">
      <pc:chgData name="Teinfalt, Lydia" userId="S::lteinfalt@gwu.edu::e99ab43c-f24f-4f7c-b8ca-88c17bdf844d" providerId="AD" clId="Web-{596CAAE5-ACA5-4923-9618-7AA77B5EE727}" dt="2022-04-19T18:14:59.249" v="1" actId="20577"/>
      <pc:docMkLst>
        <pc:docMk/>
      </pc:docMkLst>
      <pc:sldChg chg="modSp">
        <pc:chgData name="Teinfalt, Lydia" userId="S::lteinfalt@gwu.edu::e99ab43c-f24f-4f7c-b8ca-88c17bdf844d" providerId="AD" clId="Web-{596CAAE5-ACA5-4923-9618-7AA77B5EE727}" dt="2022-04-19T18:14:59.249" v="1" actId="20577"/>
        <pc:sldMkLst>
          <pc:docMk/>
          <pc:sldMk cId="2687861579" sldId="260"/>
        </pc:sldMkLst>
        <pc:spChg chg="mod">
          <ac:chgData name="Teinfalt, Lydia" userId="S::lteinfalt@gwu.edu::e99ab43c-f24f-4f7c-b8ca-88c17bdf844d" providerId="AD" clId="Web-{596CAAE5-ACA5-4923-9618-7AA77B5EE727}" dt="2022-04-19T18:14:59.249" v="1" actId="20577"/>
          <ac:spMkLst>
            <pc:docMk/>
            <pc:sldMk cId="2687861579" sldId="260"/>
            <ac:spMk id="5" creationId="{5CB8E456-ECA7-4555-B418-0B885E84B542}"/>
          </ac:spMkLst>
        </pc:spChg>
      </pc:sldChg>
    </pc:docChg>
  </pc:docChgLst>
  <pc:docChgLst>
    <pc:chgData name="Teinfalt, Lydia" userId="S::lteinfalt@gwu.edu::e99ab43c-f24f-4f7c-b8ca-88c17bdf844d" providerId="AD" clId="Web-{307996E9-6A82-4B67-880A-619EEE4DAA90}"/>
    <pc:docChg chg="modSld">
      <pc:chgData name="Teinfalt, Lydia" userId="S::lteinfalt@gwu.edu::e99ab43c-f24f-4f7c-b8ca-88c17bdf844d" providerId="AD" clId="Web-{307996E9-6A82-4B67-880A-619EEE4DAA90}" dt="2022-04-24T01:21:11.990" v="11"/>
      <pc:docMkLst>
        <pc:docMk/>
      </pc:docMkLst>
      <pc:sldChg chg="addSp delSp modSp">
        <pc:chgData name="Teinfalt, Lydia" userId="S::lteinfalt@gwu.edu::e99ab43c-f24f-4f7c-b8ca-88c17bdf844d" providerId="AD" clId="Web-{307996E9-6A82-4B67-880A-619EEE4DAA90}" dt="2022-04-24T01:21:11.990" v="11"/>
        <pc:sldMkLst>
          <pc:docMk/>
          <pc:sldMk cId="335881757" sldId="282"/>
        </pc:sldMkLst>
        <pc:spChg chg="add mod">
          <ac:chgData name="Teinfalt, Lydia" userId="S::lteinfalt@gwu.edu::e99ab43c-f24f-4f7c-b8ca-88c17bdf844d" providerId="AD" clId="Web-{307996E9-6A82-4B67-880A-619EEE4DAA90}" dt="2022-04-24T01:21:11.990" v="11"/>
          <ac:spMkLst>
            <pc:docMk/>
            <pc:sldMk cId="335881757" sldId="282"/>
            <ac:spMk id="10" creationId="{86A7787C-2F97-339A-08F7-7792B3D3E492}"/>
          </ac:spMkLst>
        </pc:spChg>
        <pc:spChg chg="add del">
          <ac:chgData name="Teinfalt, Lydia" userId="S::lteinfalt@gwu.edu::e99ab43c-f24f-4f7c-b8ca-88c17bdf844d" providerId="AD" clId="Web-{307996E9-6A82-4B67-880A-619EEE4DAA90}" dt="2022-04-24T01:20:52.583" v="8"/>
          <ac:spMkLst>
            <pc:docMk/>
            <pc:sldMk cId="335881757" sldId="282"/>
            <ac:spMk id="12" creationId="{8E656345-674A-5675-35B9-987406596481}"/>
          </ac:spMkLst>
        </pc:spChg>
        <pc:picChg chg="mod">
          <ac:chgData name="Teinfalt, Lydia" userId="S::lteinfalt@gwu.edu::e99ab43c-f24f-4f7c-b8ca-88c17bdf844d" providerId="AD" clId="Web-{307996E9-6A82-4B67-880A-619EEE4DAA90}" dt="2022-04-24T01:20:47.098" v="6" actId="1076"/>
          <ac:picMkLst>
            <pc:docMk/>
            <pc:sldMk cId="335881757" sldId="282"/>
            <ac:picMk id="7" creationId="{71D9649D-7239-4FAC-AC00-AD3072CCFFA1}"/>
          </ac:picMkLst>
        </pc:picChg>
        <pc:inkChg chg="add del">
          <ac:chgData name="Teinfalt, Lydia" userId="S::lteinfalt@gwu.edu::e99ab43c-f24f-4f7c-b8ca-88c17bdf844d" providerId="AD" clId="Web-{307996E9-6A82-4B67-880A-619EEE4DAA90}" dt="2022-04-24T01:19:53.113" v="1"/>
          <ac:inkMkLst>
            <pc:docMk/>
            <pc:sldMk cId="335881757" sldId="282"/>
            <ac:inkMk id="4" creationId="{1910789C-CB39-D539-C1A5-94F38A044442}"/>
          </ac:inkMkLst>
        </pc:inkChg>
        <pc:inkChg chg="add del">
          <ac:chgData name="Teinfalt, Lydia" userId="S::lteinfalt@gwu.edu::e99ab43c-f24f-4f7c-b8ca-88c17bdf844d" providerId="AD" clId="Web-{307996E9-6A82-4B67-880A-619EEE4DAA90}" dt="2022-04-24T01:20:04.676" v="3"/>
          <ac:inkMkLst>
            <pc:docMk/>
            <pc:sldMk cId="335881757" sldId="282"/>
            <ac:inkMk id="9" creationId="{B185DAC5-7C13-07D5-C557-E6894B86E654}"/>
          </ac:inkMkLst>
        </pc:inkChg>
      </pc:sldChg>
    </pc:docChg>
  </pc:docChgLst>
  <pc:docChgLst>
    <pc:chgData name="Teinfalt, Lydia" userId="S::lteinfalt@gwu.edu::e99ab43c-f24f-4f7c-b8ca-88c17bdf844d" providerId="AD" clId="Web-{586FC9F2-AD08-4970-9FA0-992EE2503BBE}"/>
    <pc:docChg chg="modSld">
      <pc:chgData name="Teinfalt, Lydia" userId="S::lteinfalt@gwu.edu::e99ab43c-f24f-4f7c-b8ca-88c17bdf844d" providerId="AD" clId="Web-{586FC9F2-AD08-4970-9FA0-992EE2503BBE}" dt="2022-04-21T13:11:49.238" v="7" actId="1076"/>
      <pc:docMkLst>
        <pc:docMk/>
      </pc:docMkLst>
      <pc:sldChg chg="addSp delSp modSp">
        <pc:chgData name="Teinfalt, Lydia" userId="S::lteinfalt@gwu.edu::e99ab43c-f24f-4f7c-b8ca-88c17bdf844d" providerId="AD" clId="Web-{586FC9F2-AD08-4970-9FA0-992EE2503BBE}" dt="2022-04-21T13:11:49.238" v="7" actId="1076"/>
        <pc:sldMkLst>
          <pc:docMk/>
          <pc:sldMk cId="3057153388" sldId="268"/>
        </pc:sldMkLst>
        <pc:picChg chg="add mod">
          <ac:chgData name="Teinfalt, Lydia" userId="S::lteinfalt@gwu.edu::e99ab43c-f24f-4f7c-b8ca-88c17bdf844d" providerId="AD" clId="Web-{586FC9F2-AD08-4970-9FA0-992EE2503BBE}" dt="2022-04-21T13:11:47.722" v="6" actId="1076"/>
          <ac:picMkLst>
            <pc:docMk/>
            <pc:sldMk cId="3057153388" sldId="268"/>
            <ac:picMk id="3" creationId="{7B6CA54B-5E7D-32D4-A7BD-FF346DC66FA8}"/>
          </ac:picMkLst>
        </pc:picChg>
        <pc:picChg chg="del">
          <ac:chgData name="Teinfalt, Lydia" userId="S::lteinfalt@gwu.edu::e99ab43c-f24f-4f7c-b8ca-88c17bdf844d" providerId="AD" clId="Web-{586FC9F2-AD08-4970-9FA0-992EE2503BBE}" dt="2022-04-21T13:11:03.688" v="0"/>
          <ac:picMkLst>
            <pc:docMk/>
            <pc:sldMk cId="3057153388" sldId="268"/>
            <ac:picMk id="4" creationId="{D6EBDA77-B448-6467-4506-7BEC35B0CC84}"/>
          </ac:picMkLst>
        </pc:picChg>
        <pc:picChg chg="add mod">
          <ac:chgData name="Teinfalt, Lydia" userId="S::lteinfalt@gwu.edu::e99ab43c-f24f-4f7c-b8ca-88c17bdf844d" providerId="AD" clId="Web-{586FC9F2-AD08-4970-9FA0-992EE2503BBE}" dt="2022-04-21T13:11:49.238" v="7" actId="1076"/>
          <ac:picMkLst>
            <pc:docMk/>
            <pc:sldMk cId="3057153388" sldId="268"/>
            <ac:picMk id="6" creationId="{39C9155F-4C14-D387-8487-9C597A9A47F9}"/>
          </ac:picMkLst>
        </pc:picChg>
      </pc:sldChg>
    </pc:docChg>
  </pc:docChgLst>
  <pc:docChgLst>
    <pc:chgData name="Teinfalt, Lydia" userId="S::lteinfalt@gwu.edu::e99ab43c-f24f-4f7c-b8ca-88c17bdf844d" providerId="AD" clId="Web-{AFE970B5-54A8-4B30-BBFD-2418EE2E90F4}"/>
    <pc:docChg chg="modSld">
      <pc:chgData name="Teinfalt, Lydia" userId="S::lteinfalt@gwu.edu::e99ab43c-f24f-4f7c-b8ca-88c17bdf844d" providerId="AD" clId="Web-{AFE970B5-54A8-4B30-BBFD-2418EE2E90F4}" dt="2022-04-21T22:59:14.073" v="53" actId="20577"/>
      <pc:docMkLst>
        <pc:docMk/>
      </pc:docMkLst>
      <pc:sldChg chg="addSp modSp">
        <pc:chgData name="Teinfalt, Lydia" userId="S::lteinfalt@gwu.edu::e99ab43c-f24f-4f7c-b8ca-88c17bdf844d" providerId="AD" clId="Web-{AFE970B5-54A8-4B30-BBFD-2418EE2E90F4}" dt="2022-04-21T22:59:14.073" v="53" actId="20577"/>
        <pc:sldMkLst>
          <pc:docMk/>
          <pc:sldMk cId="3057153388" sldId="268"/>
        </pc:sldMkLst>
        <pc:spChg chg="mod">
          <ac:chgData name="Teinfalt, Lydia" userId="S::lteinfalt@gwu.edu::e99ab43c-f24f-4f7c-b8ca-88c17bdf844d" providerId="AD" clId="Web-{AFE970B5-54A8-4B30-BBFD-2418EE2E90F4}" dt="2022-04-21T22:59:14.073" v="53" actId="20577"/>
          <ac:spMkLst>
            <pc:docMk/>
            <pc:sldMk cId="3057153388" sldId="268"/>
            <ac:spMk id="2" creationId="{E12BDC6A-FC3A-69FE-47CA-7547D2ADFD3B}"/>
          </ac:spMkLst>
        </pc:spChg>
        <pc:spChg chg="add mod">
          <ac:chgData name="Teinfalt, Lydia" userId="S::lteinfalt@gwu.edu::e99ab43c-f24f-4f7c-b8ca-88c17bdf844d" providerId="AD" clId="Web-{AFE970B5-54A8-4B30-BBFD-2418EE2E90F4}" dt="2022-04-21T22:58:50.839" v="48" actId="1076"/>
          <ac:spMkLst>
            <pc:docMk/>
            <pc:sldMk cId="3057153388" sldId="268"/>
            <ac:spMk id="5" creationId="{774ECBA8-237A-D728-89DD-1324F7D12FB1}"/>
          </ac:spMkLst>
        </pc:spChg>
        <pc:spChg chg="mod">
          <ac:chgData name="Teinfalt, Lydia" userId="S::lteinfalt@gwu.edu::e99ab43c-f24f-4f7c-b8ca-88c17bdf844d" providerId="AD" clId="Web-{AFE970B5-54A8-4B30-BBFD-2418EE2E90F4}" dt="2022-04-21T22:57:29.712" v="47" actId="20577"/>
          <ac:spMkLst>
            <pc:docMk/>
            <pc:sldMk cId="3057153388" sldId="268"/>
            <ac:spMk id="8" creationId="{9EC4FF39-089F-8B21-8385-E5812C5D7C1A}"/>
          </ac:spMkLst>
        </pc:spChg>
        <pc:picChg chg="mod">
          <ac:chgData name="Teinfalt, Lydia" userId="S::lteinfalt@gwu.edu::e99ab43c-f24f-4f7c-b8ca-88c17bdf844d" providerId="AD" clId="Web-{AFE970B5-54A8-4B30-BBFD-2418EE2E90F4}" dt="2022-04-21T22:59:00.964" v="50" actId="1076"/>
          <ac:picMkLst>
            <pc:docMk/>
            <pc:sldMk cId="3057153388" sldId="268"/>
            <ac:picMk id="3" creationId="{7B6CA54B-5E7D-32D4-A7BD-FF346DC66FA8}"/>
          </ac:picMkLst>
        </pc:picChg>
        <pc:picChg chg="mod">
          <ac:chgData name="Teinfalt, Lydia" userId="S::lteinfalt@gwu.edu::e99ab43c-f24f-4f7c-b8ca-88c17bdf844d" providerId="AD" clId="Web-{AFE970B5-54A8-4B30-BBFD-2418EE2E90F4}" dt="2022-04-21T22:58:56.573" v="49" actId="1076"/>
          <ac:picMkLst>
            <pc:docMk/>
            <pc:sldMk cId="3057153388" sldId="268"/>
            <ac:picMk id="4" creationId="{3804AC96-77ED-B5B3-8DA2-1BD5A6EFA4AA}"/>
          </ac:picMkLst>
        </pc:picChg>
      </pc:sldChg>
      <pc:sldChg chg="addSp delSp modSp mod setBg">
        <pc:chgData name="Teinfalt, Lydia" userId="S::lteinfalt@gwu.edu::e99ab43c-f24f-4f7c-b8ca-88c17bdf844d" providerId="AD" clId="Web-{AFE970B5-54A8-4B30-BBFD-2418EE2E90F4}" dt="2022-04-21T22:55:34.147" v="3"/>
        <pc:sldMkLst>
          <pc:docMk/>
          <pc:sldMk cId="915777280" sldId="269"/>
        </pc:sldMkLst>
        <pc:spChg chg="mod">
          <ac:chgData name="Teinfalt, Lydia" userId="S::lteinfalt@gwu.edu::e99ab43c-f24f-4f7c-b8ca-88c17bdf844d" providerId="AD" clId="Web-{AFE970B5-54A8-4B30-BBFD-2418EE2E90F4}" dt="2022-04-21T22:55:34.147" v="3"/>
          <ac:spMkLst>
            <pc:docMk/>
            <pc:sldMk cId="915777280" sldId="269"/>
            <ac:spMk id="2" creationId="{63DAD2E3-4AD1-34D9-CDD0-5D802FAA43F4}"/>
          </ac:spMkLst>
        </pc:spChg>
        <pc:spChg chg="add del mod">
          <ac:chgData name="Teinfalt, Lydia" userId="S::lteinfalt@gwu.edu::e99ab43c-f24f-4f7c-b8ca-88c17bdf844d" providerId="AD" clId="Web-{AFE970B5-54A8-4B30-BBFD-2418EE2E90F4}" dt="2022-04-21T22:55:27.428" v="2"/>
          <ac:spMkLst>
            <pc:docMk/>
            <pc:sldMk cId="915777280" sldId="269"/>
            <ac:spMk id="6" creationId="{779DB137-C3B1-92CF-895C-391A55F282C5}"/>
          </ac:spMkLst>
        </pc:spChg>
        <pc:spChg chg="add">
          <ac:chgData name="Teinfalt, Lydia" userId="S::lteinfalt@gwu.edu::e99ab43c-f24f-4f7c-b8ca-88c17bdf844d" providerId="AD" clId="Web-{AFE970B5-54A8-4B30-BBFD-2418EE2E90F4}" dt="2022-04-21T22:55:34.147" v="3"/>
          <ac:spMkLst>
            <pc:docMk/>
            <pc:sldMk cId="915777280" sldId="269"/>
            <ac:spMk id="11" creationId="{36FB16BA-9BE2-1E54-44DC-903543380BC8}"/>
          </ac:spMkLst>
        </pc:spChg>
        <pc:spChg chg="add">
          <ac:chgData name="Teinfalt, Lydia" userId="S::lteinfalt@gwu.edu::e99ab43c-f24f-4f7c-b8ca-88c17bdf844d" providerId="AD" clId="Web-{AFE970B5-54A8-4B30-BBFD-2418EE2E90F4}" dt="2022-04-21T22:55:34.147" v="3"/>
          <ac:spMkLst>
            <pc:docMk/>
            <pc:sldMk cId="915777280" sldId="269"/>
            <ac:spMk id="14" creationId="{C232B152-3720-4D3B-97ED-45CE5483F16F}"/>
          </ac:spMkLst>
        </pc:spChg>
        <pc:spChg chg="add">
          <ac:chgData name="Teinfalt, Lydia" userId="S::lteinfalt@gwu.edu::e99ab43c-f24f-4f7c-b8ca-88c17bdf844d" providerId="AD" clId="Web-{AFE970B5-54A8-4B30-BBFD-2418EE2E90F4}" dt="2022-04-21T22:55:34.147" v="3"/>
          <ac:spMkLst>
            <pc:docMk/>
            <pc:sldMk cId="915777280" sldId="269"/>
            <ac:spMk id="16" creationId="{11BAB570-FF10-4E96-8A3F-FA9804702B89}"/>
          </ac:spMkLst>
        </pc:spChg>
        <pc:spChg chg="add">
          <ac:chgData name="Teinfalt, Lydia" userId="S::lteinfalt@gwu.edu::e99ab43c-f24f-4f7c-b8ca-88c17bdf844d" providerId="AD" clId="Web-{AFE970B5-54A8-4B30-BBFD-2418EE2E90F4}" dt="2022-04-21T22:55:34.147" v="3"/>
          <ac:spMkLst>
            <pc:docMk/>
            <pc:sldMk cId="915777280" sldId="269"/>
            <ac:spMk id="18" creationId="{4B9FAFB2-BEB5-4848-8018-BCAD99E2E1AA}"/>
          </ac:spMkLst>
        </pc:spChg>
        <pc:picChg chg="del">
          <ac:chgData name="Teinfalt, Lydia" userId="S::lteinfalt@gwu.edu::e99ab43c-f24f-4f7c-b8ca-88c17bdf844d" providerId="AD" clId="Web-{AFE970B5-54A8-4B30-BBFD-2418EE2E90F4}" dt="2022-04-21T22:55:25.834" v="1"/>
          <ac:picMkLst>
            <pc:docMk/>
            <pc:sldMk cId="915777280" sldId="269"/>
            <ac:picMk id="4" creationId="{94CEFAB1-91C1-ACCF-3BEA-DC65B316643B}"/>
          </ac:picMkLst>
        </pc:picChg>
        <pc:picChg chg="del">
          <ac:chgData name="Teinfalt, Lydia" userId="S::lteinfalt@gwu.edu::e99ab43c-f24f-4f7c-b8ca-88c17bdf844d" providerId="AD" clId="Web-{AFE970B5-54A8-4B30-BBFD-2418EE2E90F4}" dt="2022-04-21T22:55:22.787" v="0"/>
          <ac:picMkLst>
            <pc:docMk/>
            <pc:sldMk cId="915777280" sldId="269"/>
            <ac:picMk id="5" creationId="{B585C480-0FBE-47B6-ACCD-127242009BE1}"/>
          </ac:picMkLst>
        </pc:picChg>
        <pc:picChg chg="add mod ord">
          <ac:chgData name="Teinfalt, Lydia" userId="S::lteinfalt@gwu.edu::e99ab43c-f24f-4f7c-b8ca-88c17bdf844d" providerId="AD" clId="Web-{AFE970B5-54A8-4B30-BBFD-2418EE2E90F4}" dt="2022-04-21T22:55:34.147" v="3"/>
          <ac:picMkLst>
            <pc:docMk/>
            <pc:sldMk cId="915777280" sldId="269"/>
            <ac:picMk id="7" creationId="{6A55D405-11CC-FC7D-D13C-704278064FC9}"/>
          </ac:picMkLst>
        </pc:picChg>
      </pc:sldChg>
    </pc:docChg>
  </pc:docChgLst>
  <pc:docChgLst>
    <pc:chgData name="Teinfalt, Lydia" userId="S::lteinfalt@gwu.edu::e99ab43c-f24f-4f7c-b8ca-88c17bdf844d" providerId="AD" clId="Web-{3074C162-8299-4B35-9FBF-37BD4E225FCC}"/>
    <pc:docChg chg="modSld">
      <pc:chgData name="Teinfalt, Lydia" userId="S::lteinfalt@gwu.edu::e99ab43c-f24f-4f7c-b8ca-88c17bdf844d" providerId="AD" clId="Web-{3074C162-8299-4B35-9FBF-37BD4E225FCC}" dt="2022-04-25T01:26:56.805" v="19" actId="14100"/>
      <pc:docMkLst>
        <pc:docMk/>
      </pc:docMkLst>
      <pc:sldChg chg="addSp delSp modSp">
        <pc:chgData name="Teinfalt, Lydia" userId="S::lteinfalt@gwu.edu::e99ab43c-f24f-4f7c-b8ca-88c17bdf844d" providerId="AD" clId="Web-{3074C162-8299-4B35-9FBF-37BD4E225FCC}" dt="2022-04-25T01:26:32.084" v="12" actId="1076"/>
        <pc:sldMkLst>
          <pc:docMk/>
          <pc:sldMk cId="2687861579" sldId="260"/>
        </pc:sldMkLst>
        <pc:picChg chg="del">
          <ac:chgData name="Teinfalt, Lydia" userId="S::lteinfalt@gwu.edu::e99ab43c-f24f-4f7c-b8ca-88c17bdf844d" providerId="AD" clId="Web-{3074C162-8299-4B35-9FBF-37BD4E225FCC}" dt="2022-04-25T01:26:21.490" v="6"/>
          <ac:picMkLst>
            <pc:docMk/>
            <pc:sldMk cId="2687861579" sldId="260"/>
            <ac:picMk id="3" creationId="{66D7C4F3-B308-F2D8-759C-7D753FF1A3A2}"/>
          </ac:picMkLst>
        </pc:picChg>
        <pc:picChg chg="add mod">
          <ac:chgData name="Teinfalt, Lydia" userId="S::lteinfalt@gwu.edu::e99ab43c-f24f-4f7c-b8ca-88c17bdf844d" providerId="AD" clId="Web-{3074C162-8299-4B35-9FBF-37BD4E225FCC}" dt="2022-04-25T01:26:32.084" v="12" actId="1076"/>
          <ac:picMkLst>
            <pc:docMk/>
            <pc:sldMk cId="2687861579" sldId="260"/>
            <ac:picMk id="7" creationId="{F1712C60-DCB5-6129-75DA-E90E628C3474}"/>
          </ac:picMkLst>
        </pc:picChg>
      </pc:sldChg>
      <pc:sldChg chg="addSp delSp modSp">
        <pc:chgData name="Teinfalt, Lydia" userId="S::lteinfalt@gwu.edu::e99ab43c-f24f-4f7c-b8ca-88c17bdf844d" providerId="AD" clId="Web-{3074C162-8299-4B35-9FBF-37BD4E225FCC}" dt="2022-04-25T01:26:56.805" v="19" actId="14100"/>
        <pc:sldMkLst>
          <pc:docMk/>
          <pc:sldMk cId="1486375787" sldId="265"/>
        </pc:sldMkLst>
        <pc:spChg chg="mod">
          <ac:chgData name="Teinfalt, Lydia" userId="S::lteinfalt@gwu.edu::e99ab43c-f24f-4f7c-b8ca-88c17bdf844d" providerId="AD" clId="Web-{3074C162-8299-4B35-9FBF-37BD4E225FCC}" dt="2022-04-25T01:26:51.257" v="17"/>
          <ac:spMkLst>
            <pc:docMk/>
            <pc:sldMk cId="1486375787" sldId="265"/>
            <ac:spMk id="2" creationId="{4F1C68ED-7269-9E6E-39C2-F98FAF7B9E5A}"/>
          </ac:spMkLst>
        </pc:spChg>
        <pc:spChg chg="mod ord">
          <ac:chgData name="Teinfalt, Lydia" userId="S::lteinfalt@gwu.edu::e99ab43c-f24f-4f7c-b8ca-88c17bdf844d" providerId="AD" clId="Web-{3074C162-8299-4B35-9FBF-37BD4E225FCC}" dt="2022-04-25T01:26:51.257" v="17"/>
          <ac:spMkLst>
            <pc:docMk/>
            <pc:sldMk cId="1486375787" sldId="265"/>
            <ac:spMk id="3" creationId="{402FE42E-65C1-348A-149F-13F7DC545047}"/>
          </ac:spMkLst>
        </pc:spChg>
        <pc:spChg chg="del">
          <ac:chgData name="Teinfalt, Lydia" userId="S::lteinfalt@gwu.edu::e99ab43c-f24f-4f7c-b8ca-88c17bdf844d" providerId="AD" clId="Web-{3074C162-8299-4B35-9FBF-37BD4E225FCC}" dt="2022-04-25T01:25:53.817" v="0"/>
          <ac:spMkLst>
            <pc:docMk/>
            <pc:sldMk cId="1486375787" sldId="265"/>
            <ac:spMk id="7" creationId="{B0B82130-8048-4347-513E-7D63CB689CDE}"/>
          </ac:spMkLst>
        </pc:spChg>
        <pc:spChg chg="del">
          <ac:chgData name="Teinfalt, Lydia" userId="S::lteinfalt@gwu.edu::e99ab43c-f24f-4f7c-b8ca-88c17bdf844d" providerId="AD" clId="Web-{3074C162-8299-4B35-9FBF-37BD4E225FCC}" dt="2022-04-25T01:26:02.599" v="2"/>
          <ac:spMkLst>
            <pc:docMk/>
            <pc:sldMk cId="1486375787" sldId="265"/>
            <ac:spMk id="9" creationId="{979E27D9-03C7-44E2-9FF8-15D0C8506AF7}"/>
          </ac:spMkLst>
        </pc:spChg>
        <pc:spChg chg="del">
          <ac:chgData name="Teinfalt, Lydia" userId="S::lteinfalt@gwu.edu::e99ab43c-f24f-4f7c-b8ca-88c17bdf844d" providerId="AD" clId="Web-{3074C162-8299-4B35-9FBF-37BD4E225FCC}" dt="2022-04-25T01:26:02.599" v="2"/>
          <ac:spMkLst>
            <pc:docMk/>
            <pc:sldMk cId="1486375787" sldId="265"/>
            <ac:spMk id="11" creationId="{EEBF1590-3B36-48EE-A89D-3B6F3CB256AB}"/>
          </ac:spMkLst>
        </pc:spChg>
        <pc:spChg chg="del">
          <ac:chgData name="Teinfalt, Lydia" userId="S::lteinfalt@gwu.edu::e99ab43c-f24f-4f7c-b8ca-88c17bdf844d" providerId="AD" clId="Web-{3074C162-8299-4B35-9FBF-37BD4E225FCC}" dt="2022-04-25T01:26:02.599" v="2"/>
          <ac:spMkLst>
            <pc:docMk/>
            <pc:sldMk cId="1486375787" sldId="265"/>
            <ac:spMk id="13" creationId="{AC8F6C8C-AB5A-4548-942D-E3FD40ACBC49}"/>
          </ac:spMkLst>
        </pc:spChg>
        <pc:spChg chg="add del">
          <ac:chgData name="Teinfalt, Lydia" userId="S::lteinfalt@gwu.edu::e99ab43c-f24f-4f7c-b8ca-88c17bdf844d" providerId="AD" clId="Web-{3074C162-8299-4B35-9FBF-37BD4E225FCC}" dt="2022-04-25T01:26:51.257" v="18"/>
          <ac:spMkLst>
            <pc:docMk/>
            <pc:sldMk cId="1486375787" sldId="265"/>
            <ac:spMk id="18" creationId="{B712E947-0734-45F9-9C4F-41114EC3A33E}"/>
          </ac:spMkLst>
        </pc:spChg>
        <pc:spChg chg="add del">
          <ac:chgData name="Teinfalt, Lydia" userId="S::lteinfalt@gwu.edu::e99ab43c-f24f-4f7c-b8ca-88c17bdf844d" providerId="AD" clId="Web-{3074C162-8299-4B35-9FBF-37BD4E225FCC}" dt="2022-04-25T01:26:51.257" v="17"/>
          <ac:spMkLst>
            <pc:docMk/>
            <pc:sldMk cId="1486375787" sldId="265"/>
            <ac:spMk id="28" creationId="{B712E947-0734-45F9-9C4F-41114EC3A33E}"/>
          </ac:spMkLst>
        </pc:spChg>
        <pc:spChg chg="add del">
          <ac:chgData name="Teinfalt, Lydia" userId="S::lteinfalt@gwu.edu::e99ab43c-f24f-4f7c-b8ca-88c17bdf844d" providerId="AD" clId="Web-{3074C162-8299-4B35-9FBF-37BD4E225FCC}" dt="2022-04-25T01:26:51.257" v="17"/>
          <ac:spMkLst>
            <pc:docMk/>
            <pc:sldMk cId="1486375787" sldId="265"/>
            <ac:spMk id="30" creationId="{5A65989E-BBD5-44D7-AA86-7AFD5D46BBC0}"/>
          </ac:spMkLst>
        </pc:spChg>
        <pc:spChg chg="add del">
          <ac:chgData name="Teinfalt, Lydia" userId="S::lteinfalt@gwu.edu::e99ab43c-f24f-4f7c-b8ca-88c17bdf844d" providerId="AD" clId="Web-{3074C162-8299-4B35-9FBF-37BD4E225FCC}" dt="2022-04-25T01:26:51.257" v="17"/>
          <ac:spMkLst>
            <pc:docMk/>
            <pc:sldMk cId="1486375787" sldId="265"/>
            <ac:spMk id="32" creationId="{231A2881-D8D7-4A7D-ACA3-E9F849F853D8}"/>
          </ac:spMkLst>
        </pc:spChg>
        <pc:spChg chg="add">
          <ac:chgData name="Teinfalt, Lydia" userId="S::lteinfalt@gwu.edu::e99ab43c-f24f-4f7c-b8ca-88c17bdf844d" providerId="AD" clId="Web-{3074C162-8299-4B35-9FBF-37BD4E225FCC}" dt="2022-04-25T01:26:51.257" v="18"/>
          <ac:spMkLst>
            <pc:docMk/>
            <pc:sldMk cId="1486375787" sldId="265"/>
            <ac:spMk id="34" creationId="{B712E947-0734-45F9-9C4F-41114EC3A33E}"/>
          </ac:spMkLst>
        </pc:spChg>
        <pc:grpChg chg="add del">
          <ac:chgData name="Teinfalt, Lydia" userId="S::lteinfalt@gwu.edu::e99ab43c-f24f-4f7c-b8ca-88c17bdf844d" providerId="AD" clId="Web-{3074C162-8299-4B35-9FBF-37BD4E225FCC}" dt="2022-04-25T01:26:51.257" v="18"/>
          <ac:grpSpMkLst>
            <pc:docMk/>
            <pc:sldMk cId="1486375787" sldId="265"/>
            <ac:grpSpMk id="20" creationId="{12B3290A-D3BF-4B87-B55B-FD9A98B49727}"/>
          </ac:grpSpMkLst>
        </pc:grpChg>
        <pc:grpChg chg="add">
          <ac:chgData name="Teinfalt, Lydia" userId="S::lteinfalt@gwu.edu::e99ab43c-f24f-4f7c-b8ca-88c17bdf844d" providerId="AD" clId="Web-{3074C162-8299-4B35-9FBF-37BD4E225FCC}" dt="2022-04-25T01:26:51.257" v="18"/>
          <ac:grpSpMkLst>
            <pc:docMk/>
            <pc:sldMk cId="1486375787" sldId="265"/>
            <ac:grpSpMk id="35" creationId="{12B3290A-D3BF-4B87-B55B-FD9A98B49727}"/>
          </ac:grpSpMkLst>
        </pc:grpChg>
        <pc:picChg chg="mod ord">
          <ac:chgData name="Teinfalt, Lydia" userId="S::lteinfalt@gwu.edu::e99ab43c-f24f-4f7c-b8ca-88c17bdf844d" providerId="AD" clId="Web-{3074C162-8299-4B35-9FBF-37BD4E225FCC}" dt="2022-04-25T01:26:56.805" v="19" actId="14100"/>
          <ac:picMkLst>
            <pc:docMk/>
            <pc:sldMk cId="1486375787" sldId="265"/>
            <ac:picMk id="4" creationId="{19638BD3-3B13-2E20-9795-D8886BD26E73}"/>
          </ac:picMkLst>
        </pc:picChg>
        <pc:picChg chg="add del mod">
          <ac:chgData name="Teinfalt, Lydia" userId="S::lteinfalt@gwu.edu::e99ab43c-f24f-4f7c-b8ca-88c17bdf844d" providerId="AD" clId="Web-{3074C162-8299-4B35-9FBF-37BD4E225FCC}" dt="2022-04-25T01:26:26.709" v="9"/>
          <ac:picMkLst>
            <pc:docMk/>
            <pc:sldMk cId="1486375787" sldId="265"/>
            <ac:picMk id="5" creationId="{1E3660E6-0DD6-18FB-AA00-2CEAE4989ADD}"/>
          </ac:picMkLst>
        </pc:picChg>
        <pc:picChg chg="add mod ord">
          <ac:chgData name="Teinfalt, Lydia" userId="S::lteinfalt@gwu.edu::e99ab43c-f24f-4f7c-b8ca-88c17bdf844d" providerId="AD" clId="Web-{3074C162-8299-4B35-9FBF-37BD4E225FCC}" dt="2022-04-25T01:26:51.257" v="18"/>
          <ac:picMkLst>
            <pc:docMk/>
            <pc:sldMk cId="1486375787" sldId="265"/>
            <ac:picMk id="6" creationId="{99DDEE11-154F-30D1-44C1-B7E42F2DBFE0}"/>
          </ac:picMkLst>
        </pc:picChg>
      </pc:sldChg>
    </pc:docChg>
  </pc:docChgLst>
  <pc:docChgLst>
    <pc:chgData name="Teinfalt, Lydia" userId="S::lteinfalt@gwu.edu::e99ab43c-f24f-4f7c-b8ca-88c17bdf844d" providerId="AD" clId="Web-{5FA7B71F-2F9C-4110-AFCF-B342A9B7E45C}"/>
    <pc:docChg chg="modSld">
      <pc:chgData name="Teinfalt, Lydia" userId="S::lteinfalt@gwu.edu::e99ab43c-f24f-4f7c-b8ca-88c17bdf844d" providerId="AD" clId="Web-{5FA7B71F-2F9C-4110-AFCF-B342A9B7E45C}" dt="2022-04-21T11:01:51.901" v="43"/>
      <pc:docMkLst>
        <pc:docMk/>
      </pc:docMkLst>
      <pc:sldChg chg="modSp">
        <pc:chgData name="Teinfalt, Lydia" userId="S::lteinfalt@gwu.edu::e99ab43c-f24f-4f7c-b8ca-88c17bdf844d" providerId="AD" clId="Web-{5FA7B71F-2F9C-4110-AFCF-B342A9B7E45C}" dt="2022-04-21T10:55:54.144" v="2" actId="20577"/>
        <pc:sldMkLst>
          <pc:docMk/>
          <pc:sldMk cId="2955896899" sldId="258"/>
        </pc:sldMkLst>
        <pc:spChg chg="mod">
          <ac:chgData name="Teinfalt, Lydia" userId="S::lteinfalt@gwu.edu::e99ab43c-f24f-4f7c-b8ca-88c17bdf844d" providerId="AD" clId="Web-{5FA7B71F-2F9C-4110-AFCF-B342A9B7E45C}" dt="2022-04-21T10:55:54.144" v="2" actId="20577"/>
          <ac:spMkLst>
            <pc:docMk/>
            <pc:sldMk cId="2955896899" sldId="258"/>
            <ac:spMk id="3" creationId="{8B089C6A-3C37-5761-6C3D-71E415C66F1E}"/>
          </ac:spMkLst>
        </pc:spChg>
      </pc:sldChg>
      <pc:sldChg chg="addSp delSp modSp">
        <pc:chgData name="Teinfalt, Lydia" userId="S::lteinfalt@gwu.edu::e99ab43c-f24f-4f7c-b8ca-88c17bdf844d" providerId="AD" clId="Web-{5FA7B71F-2F9C-4110-AFCF-B342A9B7E45C}" dt="2022-04-21T11:01:51.901" v="43"/>
        <pc:sldMkLst>
          <pc:docMk/>
          <pc:sldMk cId="381764326" sldId="262"/>
        </pc:sldMkLst>
        <pc:spChg chg="mod">
          <ac:chgData name="Teinfalt, Lydia" userId="S::lteinfalt@gwu.edu::e99ab43c-f24f-4f7c-b8ca-88c17bdf844d" providerId="AD" clId="Web-{5FA7B71F-2F9C-4110-AFCF-B342A9B7E45C}" dt="2022-04-21T11:01:50.979" v="42" actId="20577"/>
          <ac:spMkLst>
            <pc:docMk/>
            <pc:sldMk cId="381764326" sldId="262"/>
            <ac:spMk id="3" creationId="{3911548C-D026-675B-A9AF-4F2DA87F4B40}"/>
          </ac:spMkLst>
        </pc:spChg>
        <pc:spChg chg="add del">
          <ac:chgData name="Teinfalt, Lydia" userId="S::lteinfalt@gwu.edu::e99ab43c-f24f-4f7c-b8ca-88c17bdf844d" providerId="AD" clId="Web-{5FA7B71F-2F9C-4110-AFCF-B342A9B7E45C}" dt="2022-04-21T11:00:31.446" v="4"/>
          <ac:spMkLst>
            <pc:docMk/>
            <pc:sldMk cId="381764326" sldId="262"/>
            <ac:spMk id="4" creationId="{517B47C8-502A-D826-08E7-06B895A2A2FF}"/>
          </ac:spMkLst>
        </pc:spChg>
        <pc:spChg chg="add del">
          <ac:chgData name="Teinfalt, Lydia" userId="S::lteinfalt@gwu.edu::e99ab43c-f24f-4f7c-b8ca-88c17bdf844d" providerId="AD" clId="Web-{5FA7B71F-2F9C-4110-AFCF-B342A9B7E45C}" dt="2022-04-21T11:01:51.901" v="43"/>
          <ac:spMkLst>
            <pc:docMk/>
            <pc:sldMk cId="381764326" sldId="262"/>
            <ac:spMk id="5" creationId="{F03D43B3-DEDF-A0E0-9E2E-790FF9696345}"/>
          </ac:spMkLst>
        </pc:spChg>
      </pc:sldChg>
    </pc:docChg>
  </pc:docChgLst>
  <pc:docChgLst>
    <pc:chgData name="Teinfalt, Lydia" userId="S::lteinfalt@gwu.edu::e99ab43c-f24f-4f7c-b8ca-88c17bdf844d" providerId="AD" clId="Web-{AD39B645-6387-4240-B5B5-1AA4D2FC31D9}"/>
    <pc:docChg chg="modSld">
      <pc:chgData name="Teinfalt, Lydia" userId="S::lteinfalt@gwu.edu::e99ab43c-f24f-4f7c-b8ca-88c17bdf844d" providerId="AD" clId="Web-{AD39B645-6387-4240-B5B5-1AA4D2FC31D9}" dt="2022-04-21T13:20:48.457" v="27" actId="1076"/>
      <pc:docMkLst>
        <pc:docMk/>
      </pc:docMkLst>
      <pc:sldChg chg="addSp delSp modSp mod setBg setClrOvrMap">
        <pc:chgData name="Teinfalt, Lydia" userId="S::lteinfalt@gwu.edu::e99ab43c-f24f-4f7c-b8ca-88c17bdf844d" providerId="AD" clId="Web-{AD39B645-6387-4240-B5B5-1AA4D2FC31D9}" dt="2022-04-21T13:20:48.457" v="27" actId="1076"/>
        <pc:sldMkLst>
          <pc:docMk/>
          <pc:sldMk cId="3057153388" sldId="268"/>
        </pc:sldMkLst>
        <pc:spChg chg="mod">
          <ac:chgData name="Teinfalt, Lydia" userId="S::lteinfalt@gwu.edu::e99ab43c-f24f-4f7c-b8ca-88c17bdf844d" providerId="AD" clId="Web-{AD39B645-6387-4240-B5B5-1AA4D2FC31D9}" dt="2022-04-21T13:20:17.831" v="15"/>
          <ac:spMkLst>
            <pc:docMk/>
            <pc:sldMk cId="3057153388" sldId="268"/>
            <ac:spMk id="2" creationId="{E12BDC6A-FC3A-69FE-47CA-7547D2ADFD3B}"/>
          </ac:spMkLst>
        </pc:spChg>
        <pc:spChg chg="mod ord">
          <ac:chgData name="Teinfalt, Lydia" userId="S::lteinfalt@gwu.edu::e99ab43c-f24f-4f7c-b8ca-88c17bdf844d" providerId="AD" clId="Web-{AD39B645-6387-4240-B5B5-1AA4D2FC31D9}" dt="2022-04-21T13:20:17.831" v="15"/>
          <ac:spMkLst>
            <pc:docMk/>
            <pc:sldMk cId="3057153388" sldId="268"/>
            <ac:spMk id="8" creationId="{9EC4FF39-089F-8B21-8385-E5812C5D7C1A}"/>
          </ac:spMkLst>
        </pc:spChg>
        <pc:spChg chg="add del">
          <ac:chgData name="Teinfalt, Lydia" userId="S::lteinfalt@gwu.edu::e99ab43c-f24f-4f7c-b8ca-88c17bdf844d" providerId="AD" clId="Web-{AD39B645-6387-4240-B5B5-1AA4D2FC31D9}" dt="2022-04-21T13:20:00.721" v="9"/>
          <ac:spMkLst>
            <pc:docMk/>
            <pc:sldMk cId="3057153388" sldId="268"/>
            <ac:spMk id="11" creationId="{73DE2CFE-42F2-48F0-8706-5264E012B10C}"/>
          </ac:spMkLst>
        </pc:spChg>
        <pc:spChg chg="add del">
          <ac:chgData name="Teinfalt, Lydia" userId="S::lteinfalt@gwu.edu::e99ab43c-f24f-4f7c-b8ca-88c17bdf844d" providerId="AD" clId="Web-{AD39B645-6387-4240-B5B5-1AA4D2FC31D9}" dt="2022-04-21T13:19:56.049" v="6"/>
          <ac:spMkLst>
            <pc:docMk/>
            <pc:sldMk cId="3057153388" sldId="268"/>
            <ac:spMk id="16" creationId="{A7AE9375-4664-4DB2-922D-2782A6E439AC}"/>
          </ac:spMkLst>
        </pc:spChg>
        <pc:spChg chg="add del">
          <ac:chgData name="Teinfalt, Lydia" userId="S::lteinfalt@gwu.edu::e99ab43c-f24f-4f7c-b8ca-88c17bdf844d" providerId="AD" clId="Web-{AD39B645-6387-4240-B5B5-1AA4D2FC31D9}" dt="2022-04-21T13:20:00.706" v="8"/>
          <ac:spMkLst>
            <pc:docMk/>
            <pc:sldMk cId="3057153388" sldId="268"/>
            <ac:spMk id="22" creationId="{C991AD47-9C99-472F-BDAA-21B183F33947}"/>
          </ac:spMkLst>
        </pc:spChg>
        <pc:spChg chg="add del">
          <ac:chgData name="Teinfalt, Lydia" userId="S::lteinfalt@gwu.edu::e99ab43c-f24f-4f7c-b8ca-88c17bdf844d" providerId="AD" clId="Web-{AD39B645-6387-4240-B5B5-1AA4D2FC31D9}" dt="2022-04-21T13:20:00.706" v="8"/>
          <ac:spMkLst>
            <pc:docMk/>
            <pc:sldMk cId="3057153388" sldId="268"/>
            <ac:spMk id="23" creationId="{9E706731-3860-4E73-9335-A870F6741F0B}"/>
          </ac:spMkLst>
        </pc:spChg>
        <pc:spChg chg="add del">
          <ac:chgData name="Teinfalt, Lydia" userId="S::lteinfalt@gwu.edu::e99ab43c-f24f-4f7c-b8ca-88c17bdf844d" providerId="AD" clId="Web-{AD39B645-6387-4240-B5B5-1AA4D2FC31D9}" dt="2022-04-21T13:20:00.706" v="8"/>
          <ac:spMkLst>
            <pc:docMk/>
            <pc:sldMk cId="3057153388" sldId="268"/>
            <ac:spMk id="24" creationId="{CD2ED21F-DC95-4AD1-8327-D561F5FCA3A6}"/>
          </ac:spMkLst>
        </pc:spChg>
        <pc:spChg chg="add del">
          <ac:chgData name="Teinfalt, Lydia" userId="S::lteinfalt@gwu.edu::e99ab43c-f24f-4f7c-b8ca-88c17bdf844d" providerId="AD" clId="Web-{AD39B645-6387-4240-B5B5-1AA4D2FC31D9}" dt="2022-04-21T13:20:17.831" v="15"/>
          <ac:spMkLst>
            <pc:docMk/>
            <pc:sldMk cId="3057153388" sldId="268"/>
            <ac:spMk id="26" creationId="{003713C1-2FB2-413B-BF91-3AE41726FB7A}"/>
          </ac:spMkLst>
        </pc:spChg>
        <pc:spChg chg="add del">
          <ac:chgData name="Teinfalt, Lydia" userId="S::lteinfalt@gwu.edu::e99ab43c-f24f-4f7c-b8ca-88c17bdf844d" providerId="AD" clId="Web-{AD39B645-6387-4240-B5B5-1AA4D2FC31D9}" dt="2022-04-21T13:20:17.831" v="15"/>
          <ac:spMkLst>
            <pc:docMk/>
            <pc:sldMk cId="3057153388" sldId="268"/>
            <ac:spMk id="27" creationId="{90795B4D-5022-4A7F-A01D-8D880B7CDBE6}"/>
          </ac:spMkLst>
        </pc:spChg>
        <pc:spChg chg="add del">
          <ac:chgData name="Teinfalt, Lydia" userId="S::lteinfalt@gwu.edu::e99ab43c-f24f-4f7c-b8ca-88c17bdf844d" providerId="AD" clId="Web-{AD39B645-6387-4240-B5B5-1AA4D2FC31D9}" dt="2022-04-21T13:20:17.831" v="15"/>
          <ac:spMkLst>
            <pc:docMk/>
            <pc:sldMk cId="3057153388" sldId="268"/>
            <ac:spMk id="28" creationId="{AFD19018-DE7C-4796-ADF2-AD2EB0FC0D9C}"/>
          </ac:spMkLst>
        </pc:spChg>
        <pc:spChg chg="add del">
          <ac:chgData name="Teinfalt, Lydia" userId="S::lteinfalt@gwu.edu::e99ab43c-f24f-4f7c-b8ca-88c17bdf844d" providerId="AD" clId="Web-{AD39B645-6387-4240-B5B5-1AA4D2FC31D9}" dt="2022-04-21T13:20:17.831" v="15"/>
          <ac:spMkLst>
            <pc:docMk/>
            <pc:sldMk cId="3057153388" sldId="268"/>
            <ac:spMk id="29" creationId="{B1A0A2C2-4F85-44AF-8708-8DCA4B550CB8}"/>
          </ac:spMkLst>
        </pc:spChg>
        <pc:spChg chg="add del">
          <ac:chgData name="Teinfalt, Lydia" userId="S::lteinfalt@gwu.edu::e99ab43c-f24f-4f7c-b8ca-88c17bdf844d" providerId="AD" clId="Web-{AD39B645-6387-4240-B5B5-1AA4D2FC31D9}" dt="2022-04-21T13:20:17.815" v="14"/>
          <ac:spMkLst>
            <pc:docMk/>
            <pc:sldMk cId="3057153388" sldId="268"/>
            <ac:spMk id="34" creationId="{003713C1-2FB2-413B-BF91-3AE41726FB7A}"/>
          </ac:spMkLst>
        </pc:spChg>
        <pc:spChg chg="add del">
          <ac:chgData name="Teinfalt, Lydia" userId="S::lteinfalt@gwu.edu::e99ab43c-f24f-4f7c-b8ca-88c17bdf844d" providerId="AD" clId="Web-{AD39B645-6387-4240-B5B5-1AA4D2FC31D9}" dt="2022-04-21T13:20:17.815" v="14"/>
          <ac:spMkLst>
            <pc:docMk/>
            <pc:sldMk cId="3057153388" sldId="268"/>
            <ac:spMk id="36" creationId="{90795B4D-5022-4A7F-A01D-8D880B7CDBE6}"/>
          </ac:spMkLst>
        </pc:spChg>
        <pc:spChg chg="add del">
          <ac:chgData name="Teinfalt, Lydia" userId="S::lteinfalt@gwu.edu::e99ab43c-f24f-4f7c-b8ca-88c17bdf844d" providerId="AD" clId="Web-{AD39B645-6387-4240-B5B5-1AA4D2FC31D9}" dt="2022-04-21T13:20:17.815" v="14"/>
          <ac:spMkLst>
            <pc:docMk/>
            <pc:sldMk cId="3057153388" sldId="268"/>
            <ac:spMk id="38" creationId="{AFD19018-DE7C-4796-ADF2-AD2EB0FC0D9C}"/>
          </ac:spMkLst>
        </pc:spChg>
        <pc:spChg chg="add del">
          <ac:chgData name="Teinfalt, Lydia" userId="S::lteinfalt@gwu.edu::e99ab43c-f24f-4f7c-b8ca-88c17bdf844d" providerId="AD" clId="Web-{AD39B645-6387-4240-B5B5-1AA4D2FC31D9}" dt="2022-04-21T13:20:17.815" v="14"/>
          <ac:spMkLst>
            <pc:docMk/>
            <pc:sldMk cId="3057153388" sldId="268"/>
            <ac:spMk id="40" creationId="{B1A0A2C2-4F85-44AF-8708-8DCA4B550CB8}"/>
          </ac:spMkLst>
        </pc:spChg>
        <pc:spChg chg="add">
          <ac:chgData name="Teinfalt, Lydia" userId="S::lteinfalt@gwu.edu::e99ab43c-f24f-4f7c-b8ca-88c17bdf844d" providerId="AD" clId="Web-{AD39B645-6387-4240-B5B5-1AA4D2FC31D9}" dt="2022-04-21T13:20:17.831" v="15"/>
          <ac:spMkLst>
            <pc:docMk/>
            <pc:sldMk cId="3057153388" sldId="268"/>
            <ac:spMk id="42" creationId="{33CD251C-A887-4D2F-925B-FC097198538B}"/>
          </ac:spMkLst>
        </pc:spChg>
        <pc:spChg chg="add">
          <ac:chgData name="Teinfalt, Lydia" userId="S::lteinfalt@gwu.edu::e99ab43c-f24f-4f7c-b8ca-88c17bdf844d" providerId="AD" clId="Web-{AD39B645-6387-4240-B5B5-1AA4D2FC31D9}" dt="2022-04-21T13:20:17.831" v="15"/>
          <ac:spMkLst>
            <pc:docMk/>
            <pc:sldMk cId="3057153388" sldId="268"/>
            <ac:spMk id="43" creationId="{3B2069EE-A08E-44F0-B3F9-3CF8CC2DCAD5}"/>
          </ac:spMkLst>
        </pc:spChg>
        <pc:grpChg chg="add">
          <ac:chgData name="Teinfalt, Lydia" userId="S::lteinfalt@gwu.edu::e99ab43c-f24f-4f7c-b8ca-88c17bdf844d" providerId="AD" clId="Web-{AD39B645-6387-4240-B5B5-1AA4D2FC31D9}" dt="2022-04-21T13:20:17.831" v="15"/>
          <ac:grpSpMkLst>
            <pc:docMk/>
            <pc:sldMk cId="3057153388" sldId="268"/>
            <ac:grpSpMk id="44" creationId="{9C6E8597-0CCE-4A8A-9326-AA52691A1C81}"/>
          </ac:grpSpMkLst>
        </pc:grpChg>
        <pc:picChg chg="mod ord">
          <ac:chgData name="Teinfalt, Lydia" userId="S::lteinfalt@gwu.edu::e99ab43c-f24f-4f7c-b8ca-88c17bdf844d" providerId="AD" clId="Web-{AD39B645-6387-4240-B5B5-1AA4D2FC31D9}" dt="2022-04-21T13:20:48.457" v="27" actId="1076"/>
          <ac:picMkLst>
            <pc:docMk/>
            <pc:sldMk cId="3057153388" sldId="268"/>
            <ac:picMk id="3" creationId="{7B6CA54B-5E7D-32D4-A7BD-FF346DC66FA8}"/>
          </ac:picMkLst>
        </pc:picChg>
        <pc:picChg chg="add mod ord">
          <ac:chgData name="Teinfalt, Lydia" userId="S::lteinfalt@gwu.edu::e99ab43c-f24f-4f7c-b8ca-88c17bdf844d" providerId="AD" clId="Web-{AD39B645-6387-4240-B5B5-1AA4D2FC31D9}" dt="2022-04-21T13:20:46.129" v="26" actId="1076"/>
          <ac:picMkLst>
            <pc:docMk/>
            <pc:sldMk cId="3057153388" sldId="268"/>
            <ac:picMk id="4" creationId="{3804AC96-77ED-B5B3-8DA2-1BD5A6EFA4AA}"/>
          </ac:picMkLst>
        </pc:picChg>
        <pc:picChg chg="del">
          <ac:chgData name="Teinfalt, Lydia" userId="S::lteinfalt@gwu.edu::e99ab43c-f24f-4f7c-b8ca-88c17bdf844d" providerId="AD" clId="Web-{AD39B645-6387-4240-B5B5-1AA4D2FC31D9}" dt="2022-04-21T13:19:30.158" v="1"/>
          <ac:picMkLst>
            <pc:docMk/>
            <pc:sldMk cId="3057153388" sldId="268"/>
            <ac:picMk id="5" creationId="{E8B3EE22-B591-4AE3-B757-5C640DFB6369}"/>
          </ac:picMkLst>
        </pc:picChg>
        <pc:picChg chg="mod ord">
          <ac:chgData name="Teinfalt, Lydia" userId="S::lteinfalt@gwu.edu::e99ab43c-f24f-4f7c-b8ca-88c17bdf844d" providerId="AD" clId="Web-{AD39B645-6387-4240-B5B5-1AA4D2FC31D9}" dt="2022-04-21T13:20:30.972" v="19" actId="1076"/>
          <ac:picMkLst>
            <pc:docMk/>
            <pc:sldMk cId="3057153388" sldId="268"/>
            <ac:picMk id="6" creationId="{39C9155F-4C14-D387-8487-9C597A9A47F9}"/>
          </ac:picMkLst>
        </pc:picChg>
        <pc:cxnChg chg="add del">
          <ac:chgData name="Teinfalt, Lydia" userId="S::lteinfalt@gwu.edu::e99ab43c-f24f-4f7c-b8ca-88c17bdf844d" providerId="AD" clId="Web-{AD39B645-6387-4240-B5B5-1AA4D2FC31D9}" dt="2022-04-21T13:19:56.049" v="6"/>
          <ac:cxnSpMkLst>
            <pc:docMk/>
            <pc:sldMk cId="3057153388" sldId="268"/>
            <ac:cxnSpMk id="18" creationId="{EE504C98-6397-41C1-A8D8-2D9C4ED307E0}"/>
          </ac:cxnSpMkLst>
        </pc:cxnChg>
        <pc:cxnChg chg="add del">
          <ac:chgData name="Teinfalt, Lydia" userId="S::lteinfalt@gwu.edu::e99ab43c-f24f-4f7c-b8ca-88c17bdf844d" providerId="AD" clId="Web-{AD39B645-6387-4240-B5B5-1AA4D2FC31D9}" dt="2022-04-21T13:19:56.049" v="6"/>
          <ac:cxnSpMkLst>
            <pc:docMk/>
            <pc:sldMk cId="3057153388" sldId="268"/>
            <ac:cxnSpMk id="20" creationId="{B7188D9B-1674-419B-A379-D1632A7EC3A2}"/>
          </ac:cxnSpMkLst>
        </pc:cxnChg>
      </pc:sldChg>
    </pc:docChg>
  </pc:docChgLst>
  <pc:docChgLst>
    <pc:chgData name="Teinfalt, Lydia" userId="S::lteinfalt@gwu.edu::e99ab43c-f24f-4f7c-b8ca-88c17bdf844d" providerId="AD" clId="Web-{7457540F-B0C1-48F2-B2D2-785B8040036A}"/>
    <pc:docChg chg="addSld delSld modSld sldOrd">
      <pc:chgData name="Teinfalt, Lydia" userId="S::lteinfalt@gwu.edu::e99ab43c-f24f-4f7c-b8ca-88c17bdf844d" providerId="AD" clId="Web-{7457540F-B0C1-48F2-B2D2-785B8040036A}" dt="2022-04-24T01:19:00.082" v="324"/>
      <pc:docMkLst>
        <pc:docMk/>
      </pc:docMkLst>
      <pc:sldChg chg="addSp delSp modSp del">
        <pc:chgData name="Teinfalt, Lydia" userId="S::lteinfalt@gwu.edu::e99ab43c-f24f-4f7c-b8ca-88c17bdf844d" providerId="AD" clId="Web-{7457540F-B0C1-48F2-B2D2-785B8040036A}" dt="2022-04-24T01:00:59.370" v="152"/>
        <pc:sldMkLst>
          <pc:docMk/>
          <pc:sldMk cId="2867429430" sldId="259"/>
        </pc:sldMkLst>
        <pc:spChg chg="mod">
          <ac:chgData name="Teinfalt, Lydia" userId="S::lteinfalt@gwu.edu::e99ab43c-f24f-4f7c-b8ca-88c17bdf844d" providerId="AD" clId="Web-{7457540F-B0C1-48F2-B2D2-785B8040036A}" dt="2022-04-24T00:53:11.950" v="26"/>
          <ac:spMkLst>
            <pc:docMk/>
            <pc:sldMk cId="2867429430" sldId="259"/>
            <ac:spMk id="2" creationId="{C47F98E4-D63F-7CB8-C809-8C395F6A90E0}"/>
          </ac:spMkLst>
        </pc:spChg>
        <pc:spChg chg="add del">
          <ac:chgData name="Teinfalt, Lydia" userId="S::lteinfalt@gwu.edu::e99ab43c-f24f-4f7c-b8ca-88c17bdf844d" providerId="AD" clId="Web-{7457540F-B0C1-48F2-B2D2-785B8040036A}" dt="2022-04-24T00:53:05.903" v="25"/>
          <ac:spMkLst>
            <pc:docMk/>
            <pc:sldMk cId="2867429430" sldId="259"/>
            <ac:spMk id="3" creationId="{59A78689-F952-C4F8-55BD-C6BEAF1A7600}"/>
          </ac:spMkLst>
        </pc:spChg>
        <pc:spChg chg="add mod">
          <ac:chgData name="Teinfalt, Lydia" userId="S::lteinfalt@gwu.edu::e99ab43c-f24f-4f7c-b8ca-88c17bdf844d" providerId="AD" clId="Web-{7457540F-B0C1-48F2-B2D2-785B8040036A}" dt="2022-04-24T00:54:12.170" v="57" actId="14100"/>
          <ac:spMkLst>
            <pc:docMk/>
            <pc:sldMk cId="2867429430" sldId="259"/>
            <ac:spMk id="4" creationId="{A8C9C17D-B041-1639-0987-41993DBE6896}"/>
          </ac:spMkLst>
        </pc:spChg>
        <pc:spChg chg="mod">
          <ac:chgData name="Teinfalt, Lydia" userId="S::lteinfalt@gwu.edu::e99ab43c-f24f-4f7c-b8ca-88c17bdf844d" providerId="AD" clId="Web-{7457540F-B0C1-48F2-B2D2-785B8040036A}" dt="2022-04-24T00:57:43.645" v="132" actId="20577"/>
          <ac:spMkLst>
            <pc:docMk/>
            <pc:sldMk cId="2867429430" sldId="259"/>
            <ac:spMk id="7" creationId="{F78473DA-8E87-CC63-7CD2-4259333FC3AA}"/>
          </ac:spMkLst>
        </pc:spChg>
        <pc:spChg chg="del">
          <ac:chgData name="Teinfalt, Lydia" userId="S::lteinfalt@gwu.edu::e99ab43c-f24f-4f7c-b8ca-88c17bdf844d" providerId="AD" clId="Web-{7457540F-B0C1-48F2-B2D2-785B8040036A}" dt="2022-04-24T00:53:11.950" v="26"/>
          <ac:spMkLst>
            <pc:docMk/>
            <pc:sldMk cId="2867429430" sldId="259"/>
            <ac:spMk id="12" creationId="{C4285719-470E-454C-AF62-8323075F1F5B}"/>
          </ac:spMkLst>
        </pc:spChg>
        <pc:spChg chg="del">
          <ac:chgData name="Teinfalt, Lydia" userId="S::lteinfalt@gwu.edu::e99ab43c-f24f-4f7c-b8ca-88c17bdf844d" providerId="AD" clId="Web-{7457540F-B0C1-48F2-B2D2-785B8040036A}" dt="2022-04-24T00:53:11.950" v="26"/>
          <ac:spMkLst>
            <pc:docMk/>
            <pc:sldMk cId="2867429430" sldId="259"/>
            <ac:spMk id="14" creationId="{CD9FE4EF-C4D8-49A0-B2FF-81D8DB7D8A24}"/>
          </ac:spMkLst>
        </pc:spChg>
        <pc:spChg chg="del">
          <ac:chgData name="Teinfalt, Lydia" userId="S::lteinfalt@gwu.edu::e99ab43c-f24f-4f7c-b8ca-88c17bdf844d" providerId="AD" clId="Web-{7457540F-B0C1-48F2-B2D2-785B8040036A}" dt="2022-04-24T00:53:11.950" v="26"/>
          <ac:spMkLst>
            <pc:docMk/>
            <pc:sldMk cId="2867429430" sldId="259"/>
            <ac:spMk id="16" creationId="{4300840D-0A0B-4512-BACA-B439D5B9C57C}"/>
          </ac:spMkLst>
        </pc:spChg>
        <pc:spChg chg="del">
          <ac:chgData name="Teinfalt, Lydia" userId="S::lteinfalt@gwu.edu::e99ab43c-f24f-4f7c-b8ca-88c17bdf844d" providerId="AD" clId="Web-{7457540F-B0C1-48F2-B2D2-785B8040036A}" dt="2022-04-24T00:53:11.950" v="26"/>
          <ac:spMkLst>
            <pc:docMk/>
            <pc:sldMk cId="2867429430" sldId="259"/>
            <ac:spMk id="18" creationId="{D2B78728-A580-49A7-84F9-6EF6F583ADE0}"/>
          </ac:spMkLst>
        </pc:spChg>
        <pc:spChg chg="del">
          <ac:chgData name="Teinfalt, Lydia" userId="S::lteinfalt@gwu.edu::e99ab43c-f24f-4f7c-b8ca-88c17bdf844d" providerId="AD" clId="Web-{7457540F-B0C1-48F2-B2D2-785B8040036A}" dt="2022-04-24T00:53:11.950" v="26"/>
          <ac:spMkLst>
            <pc:docMk/>
            <pc:sldMk cId="2867429430" sldId="259"/>
            <ac:spMk id="20" creationId="{38FAA1A1-D861-433F-88FA-1E9D6FD31D11}"/>
          </ac:spMkLst>
        </pc:spChg>
        <pc:spChg chg="del">
          <ac:chgData name="Teinfalt, Lydia" userId="S::lteinfalt@gwu.edu::e99ab43c-f24f-4f7c-b8ca-88c17bdf844d" providerId="AD" clId="Web-{7457540F-B0C1-48F2-B2D2-785B8040036A}" dt="2022-04-24T00:53:11.950" v="26"/>
          <ac:spMkLst>
            <pc:docMk/>
            <pc:sldMk cId="2867429430" sldId="259"/>
            <ac:spMk id="22" creationId="{8D71EDA1-87BF-4D5D-AB79-F346FD19278A}"/>
          </ac:spMkLst>
        </pc:spChg>
        <pc:spChg chg="add">
          <ac:chgData name="Teinfalt, Lydia" userId="S::lteinfalt@gwu.edu::e99ab43c-f24f-4f7c-b8ca-88c17bdf844d" providerId="AD" clId="Web-{7457540F-B0C1-48F2-B2D2-785B8040036A}" dt="2022-04-24T00:53:11.950" v="26"/>
          <ac:spMkLst>
            <pc:docMk/>
            <pc:sldMk cId="2867429430" sldId="259"/>
            <ac:spMk id="27" creationId="{979E27D9-03C7-44E2-9FF8-15D0C8506AF7}"/>
          </ac:spMkLst>
        </pc:spChg>
        <pc:spChg chg="add">
          <ac:chgData name="Teinfalt, Lydia" userId="S::lteinfalt@gwu.edu::e99ab43c-f24f-4f7c-b8ca-88c17bdf844d" providerId="AD" clId="Web-{7457540F-B0C1-48F2-B2D2-785B8040036A}" dt="2022-04-24T00:53:11.950" v="26"/>
          <ac:spMkLst>
            <pc:docMk/>
            <pc:sldMk cId="2867429430" sldId="259"/>
            <ac:spMk id="29" creationId="{EEBF1590-3B36-48EE-A89D-3B6F3CB256AB}"/>
          </ac:spMkLst>
        </pc:spChg>
        <pc:spChg chg="add">
          <ac:chgData name="Teinfalt, Lydia" userId="S::lteinfalt@gwu.edu::e99ab43c-f24f-4f7c-b8ca-88c17bdf844d" providerId="AD" clId="Web-{7457540F-B0C1-48F2-B2D2-785B8040036A}" dt="2022-04-24T00:53:11.950" v="26"/>
          <ac:spMkLst>
            <pc:docMk/>
            <pc:sldMk cId="2867429430" sldId="259"/>
            <ac:spMk id="31" creationId="{AC8F6C8C-AB5A-4548-942D-E3FD40ACBC49}"/>
          </ac:spMkLst>
        </pc:spChg>
        <pc:picChg chg="mod">
          <ac:chgData name="Teinfalt, Lydia" userId="S::lteinfalt@gwu.edu::e99ab43c-f24f-4f7c-b8ca-88c17bdf844d" providerId="AD" clId="Web-{7457540F-B0C1-48F2-B2D2-785B8040036A}" dt="2022-04-24T00:53:11.950" v="26"/>
          <ac:picMkLst>
            <pc:docMk/>
            <pc:sldMk cId="2867429430" sldId="259"/>
            <ac:picMk id="6" creationId="{8D8DB423-A218-BE6B-1511-689CA42FF8AB}"/>
          </ac:picMkLst>
        </pc:picChg>
      </pc:sldChg>
      <pc:sldChg chg="addSp delSp modSp">
        <pc:chgData name="Teinfalt, Lydia" userId="S::lteinfalt@gwu.edu::e99ab43c-f24f-4f7c-b8ca-88c17bdf844d" providerId="AD" clId="Web-{7457540F-B0C1-48F2-B2D2-785B8040036A}" dt="2022-04-24T01:15:38.055" v="290" actId="1076"/>
        <pc:sldMkLst>
          <pc:docMk/>
          <pc:sldMk cId="2687861579" sldId="260"/>
        </pc:sldMkLst>
        <pc:spChg chg="mod">
          <ac:chgData name="Teinfalt, Lydia" userId="S::lteinfalt@gwu.edu::e99ab43c-f24f-4f7c-b8ca-88c17bdf844d" providerId="AD" clId="Web-{7457540F-B0C1-48F2-B2D2-785B8040036A}" dt="2022-04-24T01:15:28.758" v="289"/>
          <ac:spMkLst>
            <pc:docMk/>
            <pc:sldMk cId="2687861579" sldId="260"/>
            <ac:spMk id="2" creationId="{9C18893C-C2F4-13B0-D834-EBA1E7CEDE03}"/>
          </ac:spMkLst>
        </pc:spChg>
        <pc:spChg chg="mod ord">
          <ac:chgData name="Teinfalt, Lydia" userId="S::lteinfalt@gwu.edu::e99ab43c-f24f-4f7c-b8ca-88c17bdf844d" providerId="AD" clId="Web-{7457540F-B0C1-48F2-B2D2-785B8040036A}" dt="2022-04-24T01:15:38.055" v="290" actId="1076"/>
          <ac:spMkLst>
            <pc:docMk/>
            <pc:sldMk cId="2687861579" sldId="260"/>
            <ac:spMk id="5" creationId="{5CB8E456-ECA7-4555-B418-0B885E84B542}"/>
          </ac:spMkLst>
        </pc:spChg>
        <pc:spChg chg="del">
          <ac:chgData name="Teinfalt, Lydia" userId="S::lteinfalt@gwu.edu::e99ab43c-f24f-4f7c-b8ca-88c17bdf844d" providerId="AD" clId="Web-{7457540F-B0C1-48F2-B2D2-785B8040036A}" dt="2022-04-24T01:00:45.994" v="151"/>
          <ac:spMkLst>
            <pc:docMk/>
            <pc:sldMk cId="2687861579" sldId="260"/>
            <ac:spMk id="25" creationId="{12609869-9E80-471B-A487-A53288E0E791}"/>
          </ac:spMkLst>
        </pc:spChg>
        <pc:spChg chg="del">
          <ac:chgData name="Teinfalt, Lydia" userId="S::lteinfalt@gwu.edu::e99ab43c-f24f-4f7c-b8ca-88c17bdf844d" providerId="AD" clId="Web-{7457540F-B0C1-48F2-B2D2-785B8040036A}" dt="2022-04-24T01:00:45.994" v="151"/>
          <ac:spMkLst>
            <pc:docMk/>
            <pc:sldMk cId="2687861579" sldId="260"/>
            <ac:spMk id="27" creationId="{7004738A-9D34-43E8-97D2-CA0EED4F8BE0}"/>
          </ac:spMkLst>
        </pc:spChg>
        <pc:spChg chg="del">
          <ac:chgData name="Teinfalt, Lydia" userId="S::lteinfalt@gwu.edu::e99ab43c-f24f-4f7c-b8ca-88c17bdf844d" providerId="AD" clId="Web-{7457540F-B0C1-48F2-B2D2-785B8040036A}" dt="2022-04-24T01:00:45.994" v="151"/>
          <ac:spMkLst>
            <pc:docMk/>
            <pc:sldMk cId="2687861579" sldId="260"/>
            <ac:spMk id="29" creationId="{B8B8D07F-F13E-443E-BA68-2D26672D76B9}"/>
          </ac:spMkLst>
        </pc:spChg>
        <pc:spChg chg="del">
          <ac:chgData name="Teinfalt, Lydia" userId="S::lteinfalt@gwu.edu::e99ab43c-f24f-4f7c-b8ca-88c17bdf844d" providerId="AD" clId="Web-{7457540F-B0C1-48F2-B2D2-785B8040036A}" dt="2022-04-24T01:00:45.994" v="151"/>
          <ac:spMkLst>
            <pc:docMk/>
            <pc:sldMk cId="2687861579" sldId="260"/>
            <ac:spMk id="31" creationId="{2813A4FA-24A5-41ED-A534-3807D1B2F344}"/>
          </ac:spMkLst>
        </pc:spChg>
        <pc:spChg chg="del">
          <ac:chgData name="Teinfalt, Lydia" userId="S::lteinfalt@gwu.edu::e99ab43c-f24f-4f7c-b8ca-88c17bdf844d" providerId="AD" clId="Web-{7457540F-B0C1-48F2-B2D2-785B8040036A}" dt="2022-04-24T01:00:45.994" v="151"/>
          <ac:spMkLst>
            <pc:docMk/>
            <pc:sldMk cId="2687861579" sldId="260"/>
            <ac:spMk id="33" creationId="{C3944F27-CA70-4E84-A51A-E6BF89558979}"/>
          </ac:spMkLst>
        </pc:spChg>
        <pc:spChg chg="add del">
          <ac:chgData name="Teinfalt, Lydia" userId="S::lteinfalt@gwu.edu::e99ab43c-f24f-4f7c-b8ca-88c17bdf844d" providerId="AD" clId="Web-{7457540F-B0C1-48F2-B2D2-785B8040036A}" dt="2022-04-24T01:08:21.165" v="179"/>
          <ac:spMkLst>
            <pc:docMk/>
            <pc:sldMk cId="2687861579" sldId="260"/>
            <ac:spMk id="38" creationId="{12609869-9E80-471B-A487-A53288E0E791}"/>
          </ac:spMkLst>
        </pc:spChg>
        <pc:spChg chg="add del">
          <ac:chgData name="Teinfalt, Lydia" userId="S::lteinfalt@gwu.edu::e99ab43c-f24f-4f7c-b8ca-88c17bdf844d" providerId="AD" clId="Web-{7457540F-B0C1-48F2-B2D2-785B8040036A}" dt="2022-04-24T01:08:21.165" v="179"/>
          <ac:spMkLst>
            <pc:docMk/>
            <pc:sldMk cId="2687861579" sldId="260"/>
            <ac:spMk id="40" creationId="{7004738A-9D34-43E8-97D2-CA0EED4F8BE0}"/>
          </ac:spMkLst>
        </pc:spChg>
        <pc:spChg chg="add del">
          <ac:chgData name="Teinfalt, Lydia" userId="S::lteinfalt@gwu.edu::e99ab43c-f24f-4f7c-b8ca-88c17bdf844d" providerId="AD" clId="Web-{7457540F-B0C1-48F2-B2D2-785B8040036A}" dt="2022-04-24T01:08:21.165" v="179"/>
          <ac:spMkLst>
            <pc:docMk/>
            <pc:sldMk cId="2687861579" sldId="260"/>
            <ac:spMk id="42" creationId="{B8B8D07F-F13E-443E-BA68-2D26672D76B9}"/>
          </ac:spMkLst>
        </pc:spChg>
        <pc:spChg chg="add del">
          <ac:chgData name="Teinfalt, Lydia" userId="S::lteinfalt@gwu.edu::e99ab43c-f24f-4f7c-b8ca-88c17bdf844d" providerId="AD" clId="Web-{7457540F-B0C1-48F2-B2D2-785B8040036A}" dt="2022-04-24T01:08:21.165" v="179"/>
          <ac:spMkLst>
            <pc:docMk/>
            <pc:sldMk cId="2687861579" sldId="260"/>
            <ac:spMk id="44" creationId="{2813A4FA-24A5-41ED-A534-3807D1B2F344}"/>
          </ac:spMkLst>
        </pc:spChg>
        <pc:spChg chg="add del">
          <ac:chgData name="Teinfalt, Lydia" userId="S::lteinfalt@gwu.edu::e99ab43c-f24f-4f7c-b8ca-88c17bdf844d" providerId="AD" clId="Web-{7457540F-B0C1-48F2-B2D2-785B8040036A}" dt="2022-04-24T01:08:21.165" v="179"/>
          <ac:spMkLst>
            <pc:docMk/>
            <pc:sldMk cId="2687861579" sldId="260"/>
            <ac:spMk id="46" creationId="{C3944F27-CA70-4E84-A51A-E6BF89558979}"/>
          </ac:spMkLst>
        </pc:spChg>
        <pc:spChg chg="add del">
          <ac:chgData name="Teinfalt, Lydia" userId="S::lteinfalt@gwu.edu::e99ab43c-f24f-4f7c-b8ca-88c17bdf844d" providerId="AD" clId="Web-{7457540F-B0C1-48F2-B2D2-785B8040036A}" dt="2022-04-24T01:08:21.149" v="178"/>
          <ac:spMkLst>
            <pc:docMk/>
            <pc:sldMk cId="2687861579" sldId="260"/>
            <ac:spMk id="51" creationId="{3AFE8227-C443-417B-BA91-520EB1EF4559}"/>
          </ac:spMkLst>
        </pc:spChg>
        <pc:spChg chg="add del">
          <ac:chgData name="Teinfalt, Lydia" userId="S::lteinfalt@gwu.edu::e99ab43c-f24f-4f7c-b8ca-88c17bdf844d" providerId="AD" clId="Web-{7457540F-B0C1-48F2-B2D2-785B8040036A}" dt="2022-04-24T01:08:21.149" v="178"/>
          <ac:spMkLst>
            <pc:docMk/>
            <pc:sldMk cId="2687861579" sldId="260"/>
            <ac:spMk id="53" creationId="{907741FC-B544-4A6E-B831-6789D042333D}"/>
          </ac:spMkLst>
        </pc:spChg>
        <pc:spChg chg="add del">
          <ac:chgData name="Teinfalt, Lydia" userId="S::lteinfalt@gwu.edu::e99ab43c-f24f-4f7c-b8ca-88c17bdf844d" providerId="AD" clId="Web-{7457540F-B0C1-48F2-B2D2-785B8040036A}" dt="2022-04-24T01:08:21.149" v="178"/>
          <ac:spMkLst>
            <pc:docMk/>
            <pc:sldMk cId="2687861579" sldId="260"/>
            <ac:spMk id="55" creationId="{3F0BE7ED-7814-4273-B18A-F26CC0380380}"/>
          </ac:spMkLst>
        </pc:spChg>
        <pc:spChg chg="add del">
          <ac:chgData name="Teinfalt, Lydia" userId="S::lteinfalt@gwu.edu::e99ab43c-f24f-4f7c-b8ca-88c17bdf844d" providerId="AD" clId="Web-{7457540F-B0C1-48F2-B2D2-785B8040036A}" dt="2022-04-24T01:15:28.758" v="289"/>
          <ac:spMkLst>
            <pc:docMk/>
            <pc:sldMk cId="2687861579" sldId="260"/>
            <ac:spMk id="57" creationId="{979E27D9-03C7-44E2-9FF8-15D0C8506AF7}"/>
          </ac:spMkLst>
        </pc:spChg>
        <pc:spChg chg="add del">
          <ac:chgData name="Teinfalt, Lydia" userId="S::lteinfalt@gwu.edu::e99ab43c-f24f-4f7c-b8ca-88c17bdf844d" providerId="AD" clId="Web-{7457540F-B0C1-48F2-B2D2-785B8040036A}" dt="2022-04-24T01:15:28.758" v="289"/>
          <ac:spMkLst>
            <pc:docMk/>
            <pc:sldMk cId="2687861579" sldId="260"/>
            <ac:spMk id="58" creationId="{EEBF1590-3B36-48EE-A89D-3B6F3CB256AB}"/>
          </ac:spMkLst>
        </pc:spChg>
        <pc:spChg chg="add del">
          <ac:chgData name="Teinfalt, Lydia" userId="S::lteinfalt@gwu.edu::e99ab43c-f24f-4f7c-b8ca-88c17bdf844d" providerId="AD" clId="Web-{7457540F-B0C1-48F2-B2D2-785B8040036A}" dt="2022-04-24T01:15:28.758" v="289"/>
          <ac:spMkLst>
            <pc:docMk/>
            <pc:sldMk cId="2687861579" sldId="260"/>
            <ac:spMk id="59" creationId="{AC8F6C8C-AB5A-4548-942D-E3FD40ACBC49}"/>
          </ac:spMkLst>
        </pc:spChg>
        <pc:spChg chg="add">
          <ac:chgData name="Teinfalt, Lydia" userId="S::lteinfalt@gwu.edu::e99ab43c-f24f-4f7c-b8ca-88c17bdf844d" providerId="AD" clId="Web-{7457540F-B0C1-48F2-B2D2-785B8040036A}" dt="2022-04-24T01:15:28.758" v="289"/>
          <ac:spMkLst>
            <pc:docMk/>
            <pc:sldMk cId="2687861579" sldId="260"/>
            <ac:spMk id="64" creationId="{69D47016-023F-44BD-981C-50E7A10A6609}"/>
          </ac:spMkLst>
        </pc:spChg>
        <pc:spChg chg="add">
          <ac:chgData name="Teinfalt, Lydia" userId="S::lteinfalt@gwu.edu::e99ab43c-f24f-4f7c-b8ca-88c17bdf844d" providerId="AD" clId="Web-{7457540F-B0C1-48F2-B2D2-785B8040036A}" dt="2022-04-24T01:15:28.758" v="289"/>
          <ac:spMkLst>
            <pc:docMk/>
            <pc:sldMk cId="2687861579" sldId="260"/>
            <ac:spMk id="66" creationId="{6D8B37B0-0682-433E-BC8D-498C04ABD9A7}"/>
          </ac:spMkLst>
        </pc:spChg>
        <pc:picChg chg="add mod">
          <ac:chgData name="Teinfalt, Lydia" userId="S::lteinfalt@gwu.edu::e99ab43c-f24f-4f7c-b8ca-88c17bdf844d" providerId="AD" clId="Web-{7457540F-B0C1-48F2-B2D2-785B8040036A}" dt="2022-04-24T01:15:28.758" v="289"/>
          <ac:picMkLst>
            <pc:docMk/>
            <pc:sldMk cId="2687861579" sldId="260"/>
            <ac:picMk id="3" creationId="{66D7C4F3-B308-F2D8-759C-7D753FF1A3A2}"/>
          </ac:picMkLst>
        </pc:picChg>
        <pc:picChg chg="mod">
          <ac:chgData name="Teinfalt, Lydia" userId="S::lteinfalt@gwu.edu::e99ab43c-f24f-4f7c-b8ca-88c17bdf844d" providerId="AD" clId="Web-{7457540F-B0C1-48F2-B2D2-785B8040036A}" dt="2022-04-24T01:15:28.758" v="289"/>
          <ac:picMkLst>
            <pc:docMk/>
            <pc:sldMk cId="2687861579" sldId="260"/>
            <ac:picMk id="4" creationId="{C5DCA68E-CA2E-FDDF-9BFB-4162B9F52104}"/>
          </ac:picMkLst>
        </pc:picChg>
      </pc:sldChg>
      <pc:sldChg chg="addSp delSp modSp">
        <pc:chgData name="Teinfalt, Lydia" userId="S::lteinfalt@gwu.edu::e99ab43c-f24f-4f7c-b8ca-88c17bdf844d" providerId="AD" clId="Web-{7457540F-B0C1-48F2-B2D2-785B8040036A}" dt="2022-04-24T00:52:23.136" v="23" actId="1076"/>
        <pc:sldMkLst>
          <pc:docMk/>
          <pc:sldMk cId="381764326" sldId="262"/>
        </pc:sldMkLst>
        <pc:spChg chg="mod">
          <ac:chgData name="Teinfalt, Lydia" userId="S::lteinfalt@gwu.edu::e99ab43c-f24f-4f7c-b8ca-88c17bdf844d" providerId="AD" clId="Web-{7457540F-B0C1-48F2-B2D2-785B8040036A}" dt="2022-04-24T00:51:40.254" v="14"/>
          <ac:spMkLst>
            <pc:docMk/>
            <pc:sldMk cId="381764326" sldId="262"/>
            <ac:spMk id="2" creationId="{F0862389-4F1D-8D79-C1F8-9FBE86312819}"/>
          </ac:spMkLst>
        </pc:spChg>
        <pc:spChg chg="mod">
          <ac:chgData name="Teinfalt, Lydia" userId="S::lteinfalt@gwu.edu::e99ab43c-f24f-4f7c-b8ca-88c17bdf844d" providerId="AD" clId="Web-{7457540F-B0C1-48F2-B2D2-785B8040036A}" dt="2022-04-24T00:51:40.254" v="14"/>
          <ac:spMkLst>
            <pc:docMk/>
            <pc:sldMk cId="381764326" sldId="262"/>
            <ac:spMk id="3" creationId="{3911548C-D026-675B-A9AF-4F2DA87F4B40}"/>
          </ac:spMkLst>
        </pc:spChg>
        <pc:spChg chg="del">
          <ac:chgData name="Teinfalt, Lydia" userId="S::lteinfalt@gwu.edu::e99ab43c-f24f-4f7c-b8ca-88c17bdf844d" providerId="AD" clId="Web-{7457540F-B0C1-48F2-B2D2-785B8040036A}" dt="2022-04-24T00:50:54.127" v="0"/>
          <ac:spMkLst>
            <pc:docMk/>
            <pc:sldMk cId="381764326" sldId="262"/>
            <ac:spMk id="83" creationId="{53B475F8-50AE-46A0-9943-B2B63183D50C}"/>
          </ac:spMkLst>
        </pc:spChg>
        <pc:spChg chg="del">
          <ac:chgData name="Teinfalt, Lydia" userId="S::lteinfalt@gwu.edu::e99ab43c-f24f-4f7c-b8ca-88c17bdf844d" providerId="AD" clId="Web-{7457540F-B0C1-48F2-B2D2-785B8040036A}" dt="2022-04-24T00:50:54.127" v="0"/>
          <ac:spMkLst>
            <pc:docMk/>
            <pc:sldMk cId="381764326" sldId="262"/>
            <ac:spMk id="85" creationId="{75F6FDB4-2351-48C2-A863-2364A02343C0}"/>
          </ac:spMkLst>
        </pc:spChg>
        <pc:spChg chg="add del">
          <ac:chgData name="Teinfalt, Lydia" userId="S::lteinfalt@gwu.edu::e99ab43c-f24f-4f7c-b8ca-88c17bdf844d" providerId="AD" clId="Web-{7457540F-B0C1-48F2-B2D2-785B8040036A}" dt="2022-04-24T00:51:40.254" v="14"/>
          <ac:spMkLst>
            <pc:docMk/>
            <pc:sldMk cId="381764326" sldId="262"/>
            <ac:spMk id="90" creationId="{D47F22ED-3A55-4EDE-A5A8-163D82B09265}"/>
          </ac:spMkLst>
        </pc:spChg>
        <pc:spChg chg="add del">
          <ac:chgData name="Teinfalt, Lydia" userId="S::lteinfalt@gwu.edu::e99ab43c-f24f-4f7c-b8ca-88c17bdf844d" providerId="AD" clId="Web-{7457540F-B0C1-48F2-B2D2-785B8040036A}" dt="2022-04-24T00:51:40.254" v="14"/>
          <ac:spMkLst>
            <pc:docMk/>
            <pc:sldMk cId="381764326" sldId="262"/>
            <ac:spMk id="92" creationId="{5184EE59-3061-456B-9FB5-98A8E0E74B02}"/>
          </ac:spMkLst>
        </pc:spChg>
        <pc:spChg chg="add del">
          <ac:chgData name="Teinfalt, Lydia" userId="S::lteinfalt@gwu.edu::e99ab43c-f24f-4f7c-b8ca-88c17bdf844d" providerId="AD" clId="Web-{7457540F-B0C1-48F2-B2D2-785B8040036A}" dt="2022-04-24T00:51:40.254" v="14"/>
          <ac:spMkLst>
            <pc:docMk/>
            <pc:sldMk cId="381764326" sldId="262"/>
            <ac:spMk id="94" creationId="{F7E07B5E-9FB5-4C91-8BE4-6167EB58D0A7}"/>
          </ac:spMkLst>
        </pc:spChg>
        <pc:spChg chg="add del">
          <ac:chgData name="Teinfalt, Lydia" userId="S::lteinfalt@gwu.edu::e99ab43c-f24f-4f7c-b8ca-88c17bdf844d" providerId="AD" clId="Web-{7457540F-B0C1-48F2-B2D2-785B8040036A}" dt="2022-04-24T00:51:40.254" v="14"/>
          <ac:spMkLst>
            <pc:docMk/>
            <pc:sldMk cId="381764326" sldId="262"/>
            <ac:spMk id="96" creationId="{37524947-EB09-4DD9-973B-9F75BBCD7269}"/>
          </ac:spMkLst>
        </pc:spChg>
        <pc:spChg chg="add del">
          <ac:chgData name="Teinfalt, Lydia" userId="S::lteinfalt@gwu.edu::e99ab43c-f24f-4f7c-b8ca-88c17bdf844d" providerId="AD" clId="Web-{7457540F-B0C1-48F2-B2D2-785B8040036A}" dt="2022-04-24T00:51:40.254" v="14"/>
          <ac:spMkLst>
            <pc:docMk/>
            <pc:sldMk cId="381764326" sldId="262"/>
            <ac:spMk id="98" creationId="{D30C8E25-2DD1-45C6-9F04-0F0CBF666021}"/>
          </ac:spMkLst>
        </pc:spChg>
        <pc:spChg chg="add del">
          <ac:chgData name="Teinfalt, Lydia" userId="S::lteinfalt@gwu.edu::e99ab43c-f24f-4f7c-b8ca-88c17bdf844d" providerId="AD" clId="Web-{7457540F-B0C1-48F2-B2D2-785B8040036A}" dt="2022-04-24T00:51:40.254" v="14"/>
          <ac:spMkLst>
            <pc:docMk/>
            <pc:sldMk cId="381764326" sldId="262"/>
            <ac:spMk id="100" creationId="{BC57EA3C-C239-4132-A618-5CBE9F896B2F}"/>
          </ac:spMkLst>
        </pc:spChg>
        <pc:spChg chg="add">
          <ac:chgData name="Teinfalt, Lydia" userId="S::lteinfalt@gwu.edu::e99ab43c-f24f-4f7c-b8ca-88c17bdf844d" providerId="AD" clId="Web-{7457540F-B0C1-48F2-B2D2-785B8040036A}" dt="2022-04-24T00:51:40.254" v="14"/>
          <ac:spMkLst>
            <pc:docMk/>
            <pc:sldMk cId="381764326" sldId="262"/>
            <ac:spMk id="105" creationId="{50D1C5B3-B60D-4696-AE60-100D5EC8AB5D}"/>
          </ac:spMkLst>
        </pc:spChg>
        <pc:spChg chg="add">
          <ac:chgData name="Teinfalt, Lydia" userId="S::lteinfalt@gwu.edu::e99ab43c-f24f-4f7c-b8ca-88c17bdf844d" providerId="AD" clId="Web-{7457540F-B0C1-48F2-B2D2-785B8040036A}" dt="2022-04-24T00:51:40.254" v="14"/>
          <ac:spMkLst>
            <pc:docMk/>
            <pc:sldMk cId="381764326" sldId="262"/>
            <ac:spMk id="107" creationId="{FA169C72-4010-413C-A913-4BD6E2D1291A}"/>
          </ac:spMkLst>
        </pc:spChg>
        <pc:spChg chg="add">
          <ac:chgData name="Teinfalt, Lydia" userId="S::lteinfalt@gwu.edu::e99ab43c-f24f-4f7c-b8ca-88c17bdf844d" providerId="AD" clId="Web-{7457540F-B0C1-48F2-B2D2-785B8040036A}" dt="2022-04-24T00:51:40.254" v="14"/>
          <ac:spMkLst>
            <pc:docMk/>
            <pc:sldMk cId="381764326" sldId="262"/>
            <ac:spMk id="109" creationId="{758C3C99-2F64-46DC-9F81-BAA40930E163}"/>
          </ac:spMkLst>
        </pc:spChg>
        <pc:picChg chg="mod ord">
          <ac:chgData name="Teinfalt, Lydia" userId="S::lteinfalt@gwu.edu::e99ab43c-f24f-4f7c-b8ca-88c17bdf844d" providerId="AD" clId="Web-{7457540F-B0C1-48F2-B2D2-785B8040036A}" dt="2022-04-24T00:52:11.589" v="20" actId="1076"/>
          <ac:picMkLst>
            <pc:docMk/>
            <pc:sldMk cId="381764326" sldId="262"/>
            <ac:picMk id="4" creationId="{9FF54058-61BA-993B-63DF-20BBBEA9A313}"/>
          </ac:picMkLst>
        </pc:picChg>
        <pc:picChg chg="mod ord">
          <ac:chgData name="Teinfalt, Lydia" userId="S::lteinfalt@gwu.edu::e99ab43c-f24f-4f7c-b8ca-88c17bdf844d" providerId="AD" clId="Web-{7457540F-B0C1-48F2-B2D2-785B8040036A}" dt="2022-04-24T00:52:23.136" v="23" actId="1076"/>
          <ac:picMkLst>
            <pc:docMk/>
            <pc:sldMk cId="381764326" sldId="262"/>
            <ac:picMk id="5" creationId="{646A9860-CFDE-70D6-428A-8D7DCEA2FA17}"/>
          </ac:picMkLst>
        </pc:picChg>
        <pc:picChg chg="mod ord">
          <ac:chgData name="Teinfalt, Lydia" userId="S::lteinfalt@gwu.edu::e99ab43c-f24f-4f7c-b8ca-88c17bdf844d" providerId="AD" clId="Web-{7457540F-B0C1-48F2-B2D2-785B8040036A}" dt="2022-04-24T00:52:20.823" v="22" actId="1076"/>
          <ac:picMkLst>
            <pc:docMk/>
            <pc:sldMk cId="381764326" sldId="262"/>
            <ac:picMk id="6" creationId="{60AED214-6089-48CF-FC5D-172AAB1D0948}"/>
          </ac:picMkLst>
        </pc:picChg>
      </pc:sldChg>
      <pc:sldChg chg="addSp delSp modSp del">
        <pc:chgData name="Teinfalt, Lydia" userId="S::lteinfalt@gwu.edu::e99ab43c-f24f-4f7c-b8ca-88c17bdf844d" providerId="AD" clId="Web-{7457540F-B0C1-48F2-B2D2-785B8040036A}" dt="2022-04-24T01:15:51.306" v="291"/>
        <pc:sldMkLst>
          <pc:docMk/>
          <pc:sldMk cId="2358946847" sldId="264"/>
        </pc:sldMkLst>
        <pc:spChg chg="add del mod">
          <ac:chgData name="Teinfalt, Lydia" userId="S::lteinfalt@gwu.edu::e99ab43c-f24f-4f7c-b8ca-88c17bdf844d" providerId="AD" clId="Web-{7457540F-B0C1-48F2-B2D2-785B8040036A}" dt="2022-04-24T01:14:53.179" v="285"/>
          <ac:spMkLst>
            <pc:docMk/>
            <pc:sldMk cId="2358946847" sldId="264"/>
            <ac:spMk id="6" creationId="{70D45F1C-864D-25AF-21DE-C135DEB1B492}"/>
          </ac:spMkLst>
        </pc:spChg>
        <pc:picChg chg="add del">
          <ac:chgData name="Teinfalt, Lydia" userId="S::lteinfalt@gwu.edu::e99ab43c-f24f-4f7c-b8ca-88c17bdf844d" providerId="AD" clId="Web-{7457540F-B0C1-48F2-B2D2-785B8040036A}" dt="2022-04-24T01:14:53.179" v="285"/>
          <ac:picMkLst>
            <pc:docMk/>
            <pc:sldMk cId="2358946847" sldId="264"/>
            <ac:picMk id="4" creationId="{D7121ED8-957D-94C9-61CD-B208D11DB05B}"/>
          </ac:picMkLst>
        </pc:picChg>
      </pc:sldChg>
      <pc:sldChg chg="del">
        <pc:chgData name="Teinfalt, Lydia" userId="S::lteinfalt@gwu.edu::e99ab43c-f24f-4f7c-b8ca-88c17bdf844d" providerId="AD" clId="Web-{7457540F-B0C1-48F2-B2D2-785B8040036A}" dt="2022-04-24T01:19:00.082" v="324"/>
        <pc:sldMkLst>
          <pc:docMk/>
          <pc:sldMk cId="2346458268" sldId="266"/>
        </pc:sldMkLst>
      </pc:sldChg>
      <pc:sldChg chg="addSp delSp modSp add replId">
        <pc:chgData name="Teinfalt, Lydia" userId="S::lteinfalt@gwu.edu::e99ab43c-f24f-4f7c-b8ca-88c17bdf844d" providerId="AD" clId="Web-{7457540F-B0C1-48F2-B2D2-785B8040036A}" dt="2022-04-24T01:11:27.327" v="234" actId="20577"/>
        <pc:sldMkLst>
          <pc:docMk/>
          <pc:sldMk cId="986622484" sldId="281"/>
        </pc:sldMkLst>
        <pc:spChg chg="mod">
          <ac:chgData name="Teinfalt, Lydia" userId="S::lteinfalt@gwu.edu::e99ab43c-f24f-4f7c-b8ca-88c17bdf844d" providerId="AD" clId="Web-{7457540F-B0C1-48F2-B2D2-785B8040036A}" dt="2022-04-24T00:58:54.288" v="143"/>
          <ac:spMkLst>
            <pc:docMk/>
            <pc:sldMk cId="986622484" sldId="281"/>
            <ac:spMk id="2" creationId="{C47F98E4-D63F-7CB8-C809-8C395F6A90E0}"/>
          </ac:spMkLst>
        </pc:spChg>
        <pc:spChg chg="mod">
          <ac:chgData name="Teinfalt, Lydia" userId="S::lteinfalt@gwu.edu::e99ab43c-f24f-4f7c-b8ca-88c17bdf844d" providerId="AD" clId="Web-{7457540F-B0C1-48F2-B2D2-785B8040036A}" dt="2022-04-24T01:11:27.327" v="234" actId="20577"/>
          <ac:spMkLst>
            <pc:docMk/>
            <pc:sldMk cId="986622484" sldId="281"/>
            <ac:spMk id="4" creationId="{A8C9C17D-B041-1639-0987-41993DBE6896}"/>
          </ac:spMkLst>
        </pc:spChg>
        <pc:spChg chg="add mod">
          <ac:chgData name="Teinfalt, Lydia" userId="S::lteinfalt@gwu.edu::e99ab43c-f24f-4f7c-b8ca-88c17bdf844d" providerId="AD" clId="Web-{7457540F-B0C1-48F2-B2D2-785B8040036A}" dt="2022-04-24T01:11:01.904" v="227" actId="20577"/>
          <ac:spMkLst>
            <pc:docMk/>
            <pc:sldMk cId="986622484" sldId="281"/>
            <ac:spMk id="5" creationId="{5EF5D824-D778-9C1A-3940-EF44D2E6F5C1}"/>
          </ac:spMkLst>
        </pc:spChg>
        <pc:spChg chg="del">
          <ac:chgData name="Teinfalt, Lydia" userId="S::lteinfalt@gwu.edu::e99ab43c-f24f-4f7c-b8ca-88c17bdf844d" providerId="AD" clId="Web-{7457540F-B0C1-48F2-B2D2-785B8040036A}" dt="2022-04-24T00:58:54.288" v="143"/>
          <ac:spMkLst>
            <pc:docMk/>
            <pc:sldMk cId="986622484" sldId="281"/>
            <ac:spMk id="7" creationId="{F78473DA-8E87-CC63-7CD2-4259333FC3AA}"/>
          </ac:spMkLst>
        </pc:spChg>
        <pc:spChg chg="del">
          <ac:chgData name="Teinfalt, Lydia" userId="S::lteinfalt@gwu.edu::e99ab43c-f24f-4f7c-b8ca-88c17bdf844d" providerId="AD" clId="Web-{7457540F-B0C1-48F2-B2D2-785B8040036A}" dt="2022-04-24T00:58:54.288" v="143"/>
          <ac:spMkLst>
            <pc:docMk/>
            <pc:sldMk cId="986622484" sldId="281"/>
            <ac:spMk id="27" creationId="{979E27D9-03C7-44E2-9FF8-15D0C8506AF7}"/>
          </ac:spMkLst>
        </pc:spChg>
        <pc:spChg chg="del">
          <ac:chgData name="Teinfalt, Lydia" userId="S::lteinfalt@gwu.edu::e99ab43c-f24f-4f7c-b8ca-88c17bdf844d" providerId="AD" clId="Web-{7457540F-B0C1-48F2-B2D2-785B8040036A}" dt="2022-04-24T00:58:54.288" v="143"/>
          <ac:spMkLst>
            <pc:docMk/>
            <pc:sldMk cId="986622484" sldId="281"/>
            <ac:spMk id="29" creationId="{EEBF1590-3B36-48EE-A89D-3B6F3CB256AB}"/>
          </ac:spMkLst>
        </pc:spChg>
        <pc:spChg chg="del">
          <ac:chgData name="Teinfalt, Lydia" userId="S::lteinfalt@gwu.edu::e99ab43c-f24f-4f7c-b8ca-88c17bdf844d" providerId="AD" clId="Web-{7457540F-B0C1-48F2-B2D2-785B8040036A}" dt="2022-04-24T00:58:54.288" v="143"/>
          <ac:spMkLst>
            <pc:docMk/>
            <pc:sldMk cId="986622484" sldId="281"/>
            <ac:spMk id="31" creationId="{AC8F6C8C-AB5A-4548-942D-E3FD40ACBC49}"/>
          </ac:spMkLst>
        </pc:spChg>
        <pc:spChg chg="add">
          <ac:chgData name="Teinfalt, Lydia" userId="S::lteinfalt@gwu.edu::e99ab43c-f24f-4f7c-b8ca-88c17bdf844d" providerId="AD" clId="Web-{7457540F-B0C1-48F2-B2D2-785B8040036A}" dt="2022-04-24T00:58:54.288" v="143"/>
          <ac:spMkLst>
            <pc:docMk/>
            <pc:sldMk cId="986622484" sldId="281"/>
            <ac:spMk id="36" creationId="{FFCDD23B-75C8-427B-BD08-53C8156CD7CD}"/>
          </ac:spMkLst>
        </pc:spChg>
        <pc:spChg chg="add">
          <ac:chgData name="Teinfalt, Lydia" userId="S::lteinfalt@gwu.edu::e99ab43c-f24f-4f7c-b8ca-88c17bdf844d" providerId="AD" clId="Web-{7457540F-B0C1-48F2-B2D2-785B8040036A}" dt="2022-04-24T00:58:54.288" v="143"/>
          <ac:spMkLst>
            <pc:docMk/>
            <pc:sldMk cId="986622484" sldId="281"/>
            <ac:spMk id="38" creationId="{AFFC87AC-C919-4FE5-BAC3-39509E001152}"/>
          </ac:spMkLst>
        </pc:spChg>
        <pc:spChg chg="add">
          <ac:chgData name="Teinfalt, Lydia" userId="S::lteinfalt@gwu.edu::e99ab43c-f24f-4f7c-b8ca-88c17bdf844d" providerId="AD" clId="Web-{7457540F-B0C1-48F2-B2D2-785B8040036A}" dt="2022-04-24T00:58:54.288" v="143"/>
          <ac:spMkLst>
            <pc:docMk/>
            <pc:sldMk cId="986622484" sldId="281"/>
            <ac:spMk id="40" creationId="{AB5E08C4-8CDD-4623-A5B8-E998C6DEE3B7}"/>
          </ac:spMkLst>
        </pc:spChg>
        <pc:spChg chg="add">
          <ac:chgData name="Teinfalt, Lydia" userId="S::lteinfalt@gwu.edu::e99ab43c-f24f-4f7c-b8ca-88c17bdf844d" providerId="AD" clId="Web-{7457540F-B0C1-48F2-B2D2-785B8040036A}" dt="2022-04-24T00:58:54.288" v="143"/>
          <ac:spMkLst>
            <pc:docMk/>
            <pc:sldMk cId="986622484" sldId="281"/>
            <ac:spMk id="42" creationId="{15F33878-D502-4FFA-8ACE-F2AECDB2A23F}"/>
          </ac:spMkLst>
        </pc:spChg>
        <pc:picChg chg="del">
          <ac:chgData name="Teinfalt, Lydia" userId="S::lteinfalt@gwu.edu::e99ab43c-f24f-4f7c-b8ca-88c17bdf844d" providerId="AD" clId="Web-{7457540F-B0C1-48F2-B2D2-785B8040036A}" dt="2022-04-24T00:58:27.193" v="138"/>
          <ac:picMkLst>
            <pc:docMk/>
            <pc:sldMk cId="986622484" sldId="281"/>
            <ac:picMk id="6" creationId="{8D8DB423-A218-BE6B-1511-689CA42FF8AB}"/>
          </ac:picMkLst>
        </pc:picChg>
        <pc:picChg chg="add del mod">
          <ac:chgData name="Teinfalt, Lydia" userId="S::lteinfalt@gwu.edu::e99ab43c-f24f-4f7c-b8ca-88c17bdf844d" providerId="AD" clId="Web-{7457540F-B0C1-48F2-B2D2-785B8040036A}" dt="2022-04-24T00:58:51.350" v="142"/>
          <ac:picMkLst>
            <pc:docMk/>
            <pc:sldMk cId="986622484" sldId="281"/>
            <ac:picMk id="8" creationId="{CCBC7FBD-9AE0-6514-98F4-B1BB87D3E255}"/>
          </ac:picMkLst>
        </pc:picChg>
        <pc:picChg chg="add mod">
          <ac:chgData name="Teinfalt, Lydia" userId="S::lteinfalt@gwu.edu::e99ab43c-f24f-4f7c-b8ca-88c17bdf844d" providerId="AD" clId="Web-{7457540F-B0C1-48F2-B2D2-785B8040036A}" dt="2022-04-24T01:10:35.278" v="218" actId="1076"/>
          <ac:picMkLst>
            <pc:docMk/>
            <pc:sldMk cId="986622484" sldId="281"/>
            <ac:picMk id="9" creationId="{ECF1F85C-05DC-298A-D233-74A7ABE0FABC}"/>
          </ac:picMkLst>
        </pc:picChg>
      </pc:sldChg>
      <pc:sldChg chg="addSp delSp modSp add ord replId">
        <pc:chgData name="Teinfalt, Lydia" userId="S::lteinfalt@gwu.edu::e99ab43c-f24f-4f7c-b8ca-88c17bdf844d" providerId="AD" clId="Web-{7457540F-B0C1-48F2-B2D2-785B8040036A}" dt="2022-04-24T01:18:53.535" v="323" actId="1076"/>
        <pc:sldMkLst>
          <pc:docMk/>
          <pc:sldMk cId="335881757" sldId="282"/>
        </pc:sldMkLst>
        <pc:spChg chg="mod">
          <ac:chgData name="Teinfalt, Lydia" userId="S::lteinfalt@gwu.edu::e99ab43c-f24f-4f7c-b8ca-88c17bdf844d" providerId="AD" clId="Web-{7457540F-B0C1-48F2-B2D2-785B8040036A}" dt="2022-04-24T01:16:31.338" v="298" actId="20577"/>
          <ac:spMkLst>
            <pc:docMk/>
            <pc:sldMk cId="335881757" sldId="282"/>
            <ac:spMk id="2" creationId="{C47F98E4-D63F-7CB8-C809-8C395F6A90E0}"/>
          </ac:spMkLst>
        </pc:spChg>
        <pc:spChg chg="del">
          <ac:chgData name="Teinfalt, Lydia" userId="S::lteinfalt@gwu.edu::e99ab43c-f24f-4f7c-b8ca-88c17bdf844d" providerId="AD" clId="Web-{7457540F-B0C1-48F2-B2D2-785B8040036A}" dt="2022-04-24T01:16:54.558" v="301"/>
          <ac:spMkLst>
            <pc:docMk/>
            <pc:sldMk cId="335881757" sldId="282"/>
            <ac:spMk id="4" creationId="{A8C9C17D-B041-1639-0987-41993DBE6896}"/>
          </ac:spMkLst>
        </pc:spChg>
        <pc:spChg chg="mod">
          <ac:chgData name="Teinfalt, Lydia" userId="S::lteinfalt@gwu.edu::e99ab43c-f24f-4f7c-b8ca-88c17bdf844d" providerId="AD" clId="Web-{7457540F-B0C1-48F2-B2D2-785B8040036A}" dt="2022-04-24T01:16:43.276" v="299" actId="20577"/>
          <ac:spMkLst>
            <pc:docMk/>
            <pc:sldMk cId="335881757" sldId="282"/>
            <ac:spMk id="5" creationId="{5EF5D824-D778-9C1A-3940-EF44D2E6F5C1}"/>
          </ac:spMkLst>
        </pc:spChg>
        <pc:spChg chg="add mod">
          <ac:chgData name="Teinfalt, Lydia" userId="S::lteinfalt@gwu.edu::e99ab43c-f24f-4f7c-b8ca-88c17bdf844d" providerId="AD" clId="Web-{7457540F-B0C1-48F2-B2D2-785B8040036A}" dt="2022-04-24T01:18:50.144" v="322" actId="1076"/>
          <ac:spMkLst>
            <pc:docMk/>
            <pc:sldMk cId="335881757" sldId="282"/>
            <ac:spMk id="6" creationId="{1F714015-1418-157E-FE72-D36BEDA689E8}"/>
          </ac:spMkLst>
        </pc:spChg>
        <pc:picChg chg="add mod">
          <ac:chgData name="Teinfalt, Lydia" userId="S::lteinfalt@gwu.edu::e99ab43c-f24f-4f7c-b8ca-88c17bdf844d" providerId="AD" clId="Web-{7457540F-B0C1-48F2-B2D2-785B8040036A}" dt="2022-04-24T01:18:23.107" v="318" actId="1076"/>
          <ac:picMkLst>
            <pc:docMk/>
            <pc:sldMk cId="335881757" sldId="282"/>
            <ac:picMk id="3" creationId="{F4CD0434-F9DD-19C1-45F4-86116AE517A5}"/>
          </ac:picMkLst>
        </pc:picChg>
        <pc:picChg chg="add mod">
          <ac:chgData name="Teinfalt, Lydia" userId="S::lteinfalt@gwu.edu::e99ab43c-f24f-4f7c-b8ca-88c17bdf844d" providerId="AD" clId="Web-{7457540F-B0C1-48F2-B2D2-785B8040036A}" dt="2022-04-24T01:17:51.262" v="311" actId="1076"/>
          <ac:picMkLst>
            <pc:docMk/>
            <pc:sldMk cId="335881757" sldId="282"/>
            <ac:picMk id="7" creationId="{71D9649D-7239-4FAC-AC00-AD3072CCFFA1}"/>
          </ac:picMkLst>
        </pc:picChg>
        <pc:picChg chg="add mod">
          <ac:chgData name="Teinfalt, Lydia" userId="S::lteinfalt@gwu.edu::e99ab43c-f24f-4f7c-b8ca-88c17bdf844d" providerId="AD" clId="Web-{7457540F-B0C1-48F2-B2D2-785B8040036A}" dt="2022-04-24T01:18:15.122" v="316" actId="1076"/>
          <ac:picMkLst>
            <pc:docMk/>
            <pc:sldMk cId="335881757" sldId="282"/>
            <ac:picMk id="8" creationId="{073A0D1B-C96A-7080-3CAA-80D546C7F902}"/>
          </ac:picMkLst>
        </pc:picChg>
        <pc:picChg chg="del">
          <ac:chgData name="Teinfalt, Lydia" userId="S::lteinfalt@gwu.edu::e99ab43c-f24f-4f7c-b8ca-88c17bdf844d" providerId="AD" clId="Web-{7457540F-B0C1-48F2-B2D2-785B8040036A}" dt="2022-04-24T01:16:16.291" v="294"/>
          <ac:picMkLst>
            <pc:docMk/>
            <pc:sldMk cId="335881757" sldId="282"/>
            <ac:picMk id="9" creationId="{ECF1F85C-05DC-298A-D233-74A7ABE0FABC}"/>
          </ac:picMkLst>
        </pc:picChg>
        <pc:picChg chg="add mod">
          <ac:chgData name="Teinfalt, Lydia" userId="S::lteinfalt@gwu.edu::e99ab43c-f24f-4f7c-b8ca-88c17bdf844d" providerId="AD" clId="Web-{7457540F-B0C1-48F2-B2D2-785B8040036A}" dt="2022-04-24T01:18:53.535" v="323" actId="1076"/>
          <ac:picMkLst>
            <pc:docMk/>
            <pc:sldMk cId="335881757" sldId="282"/>
            <ac:picMk id="11" creationId="{700C5EBA-44F4-7494-1DD0-39C9677E7C5C}"/>
          </ac:picMkLst>
        </pc:picChg>
      </pc:sldChg>
    </pc:docChg>
  </pc:docChgLst>
  <pc:docChgLst>
    <pc:chgData name="Yang, Xingyu" userId="S::yangxi47@gwu.edu::6f2c5e96-feb6-4e31-9bc2-f06d76c3f974" providerId="AD" clId="Web-{19E5EEF8-F6C6-47A3-9C03-E68CE365130C}"/>
    <pc:docChg chg="modSld">
      <pc:chgData name="Yang, Xingyu" userId="S::yangxi47@gwu.edu::6f2c5e96-feb6-4e31-9bc2-f06d76c3f974" providerId="AD" clId="Web-{19E5EEF8-F6C6-47A3-9C03-E68CE365130C}" dt="2022-04-22T08:45:44.479" v="133" actId="20577"/>
      <pc:docMkLst>
        <pc:docMk/>
      </pc:docMkLst>
      <pc:sldChg chg="addSp delSp modSp">
        <pc:chgData name="Yang, Xingyu" userId="S::yangxi47@gwu.edu::6f2c5e96-feb6-4e31-9bc2-f06d76c3f974" providerId="AD" clId="Web-{19E5EEF8-F6C6-47A3-9C03-E68CE365130C}" dt="2022-04-22T08:45:44.479" v="133" actId="20577"/>
        <pc:sldMkLst>
          <pc:docMk/>
          <pc:sldMk cId="534931007" sldId="280"/>
        </pc:sldMkLst>
        <pc:spChg chg="mod">
          <ac:chgData name="Yang, Xingyu" userId="S::yangxi47@gwu.edu::6f2c5e96-feb6-4e31-9bc2-f06d76c3f974" providerId="AD" clId="Web-{19E5EEF8-F6C6-47A3-9C03-E68CE365130C}" dt="2022-04-22T08:39:49.776" v="1" actId="20577"/>
          <ac:spMkLst>
            <pc:docMk/>
            <pc:sldMk cId="534931007" sldId="280"/>
            <ac:spMk id="2" creationId="{1F01E2EE-1F9F-662B-5D62-1D239A038D87}"/>
          </ac:spMkLst>
        </pc:spChg>
        <pc:spChg chg="del">
          <ac:chgData name="Yang, Xingyu" userId="S::yangxi47@gwu.edu::6f2c5e96-feb6-4e31-9bc2-f06d76c3f974" providerId="AD" clId="Web-{19E5EEF8-F6C6-47A3-9C03-E68CE365130C}" dt="2022-04-22T08:40:04.651" v="4"/>
          <ac:spMkLst>
            <pc:docMk/>
            <pc:sldMk cId="534931007" sldId="280"/>
            <ac:spMk id="3" creationId="{C7C6A3AA-1FCC-EC2E-0492-E1A5840FC324}"/>
          </ac:spMkLst>
        </pc:spChg>
        <pc:spChg chg="add mod">
          <ac:chgData name="Yang, Xingyu" userId="S::yangxi47@gwu.edu::6f2c5e96-feb6-4e31-9bc2-f06d76c3f974" providerId="AD" clId="Web-{19E5EEF8-F6C6-47A3-9C03-E68CE365130C}" dt="2022-04-22T08:45:44.479" v="133" actId="20577"/>
          <ac:spMkLst>
            <pc:docMk/>
            <pc:sldMk cId="534931007" sldId="280"/>
            <ac:spMk id="5" creationId="{0EDCF269-8FFD-1AD6-89F9-3B5B2B106057}"/>
          </ac:spMkLst>
        </pc:spChg>
        <pc:picChg chg="add mod">
          <ac:chgData name="Yang, Xingyu" userId="S::yangxi47@gwu.edu::6f2c5e96-feb6-4e31-9bc2-f06d76c3f974" providerId="AD" clId="Web-{19E5EEF8-F6C6-47A3-9C03-E68CE365130C}" dt="2022-04-22T08:41:19.432" v="13" actId="1076"/>
          <ac:picMkLst>
            <pc:docMk/>
            <pc:sldMk cId="534931007" sldId="280"/>
            <ac:picMk id="6" creationId="{395FBF9D-C317-D9B3-1DDE-13B535B603CF}"/>
          </ac:picMkLst>
        </pc:picChg>
        <pc:picChg chg="add mod">
          <ac:chgData name="Yang, Xingyu" userId="S::yangxi47@gwu.edu::6f2c5e96-feb6-4e31-9bc2-f06d76c3f974" providerId="AD" clId="Web-{19E5EEF8-F6C6-47A3-9C03-E68CE365130C}" dt="2022-04-22T08:41:22.667" v="14" actId="1076"/>
          <ac:picMkLst>
            <pc:docMk/>
            <pc:sldMk cId="534931007" sldId="280"/>
            <ac:picMk id="7" creationId="{4721A076-0F52-A142-CFFF-F58470CB2597}"/>
          </ac:picMkLst>
        </pc:picChg>
        <pc:picChg chg="add mod">
          <ac:chgData name="Yang, Xingyu" userId="S::yangxi47@gwu.edu::6f2c5e96-feb6-4e31-9bc2-f06d76c3f974" providerId="AD" clId="Web-{19E5EEF8-F6C6-47A3-9C03-E68CE365130C}" dt="2022-04-22T08:45:02.198" v="119" actId="1076"/>
          <ac:picMkLst>
            <pc:docMk/>
            <pc:sldMk cId="534931007" sldId="280"/>
            <ac:picMk id="8" creationId="{C266C38E-AA08-07D6-6FE3-6252B142DEA7}"/>
          </ac:picMkLst>
        </pc:picChg>
        <pc:picChg chg="add mod">
          <ac:chgData name="Yang, Xingyu" userId="S::yangxi47@gwu.edu::6f2c5e96-feb6-4e31-9bc2-f06d76c3f974" providerId="AD" clId="Web-{19E5EEF8-F6C6-47A3-9C03-E68CE365130C}" dt="2022-04-22T08:45:24.026" v="126" actId="1076"/>
          <ac:picMkLst>
            <pc:docMk/>
            <pc:sldMk cId="534931007" sldId="280"/>
            <ac:picMk id="9" creationId="{C5ED7909-5D72-47DA-1CD8-AD11B7620ED2}"/>
          </ac:picMkLst>
        </pc:picChg>
      </pc:sldChg>
    </pc:docChg>
  </pc:docChgLst>
  <pc:docChgLst>
    <pc:chgData name="Hassen, Adel N" userId="S::adelhassen@gwu.edu::1a606403-4880-41a5-a656-4ad324faeaee" providerId="AD" clId="Web-{F6132855-831C-453A-81C9-62BD6EA1445C}"/>
    <pc:docChg chg="addSld modSld">
      <pc:chgData name="Hassen, Adel N" userId="S::adelhassen@gwu.edu::1a606403-4880-41a5-a656-4ad324faeaee" providerId="AD" clId="Web-{F6132855-831C-453A-81C9-62BD6EA1445C}" dt="2022-04-21T08:58:20.858" v="378" actId="14100"/>
      <pc:docMkLst>
        <pc:docMk/>
      </pc:docMkLst>
      <pc:sldChg chg="modSp">
        <pc:chgData name="Hassen, Adel N" userId="S::adelhassen@gwu.edu::1a606403-4880-41a5-a656-4ad324faeaee" providerId="AD" clId="Web-{F6132855-831C-453A-81C9-62BD6EA1445C}" dt="2022-04-21T08:32:20.682" v="58" actId="1076"/>
        <pc:sldMkLst>
          <pc:docMk/>
          <pc:sldMk cId="2687861579" sldId="260"/>
        </pc:sldMkLst>
        <pc:spChg chg="mod">
          <ac:chgData name="Hassen, Adel N" userId="S::adelhassen@gwu.edu::1a606403-4880-41a5-a656-4ad324faeaee" providerId="AD" clId="Web-{F6132855-831C-453A-81C9-62BD6EA1445C}" dt="2022-04-21T08:32:15.369" v="56" actId="14100"/>
          <ac:spMkLst>
            <pc:docMk/>
            <pc:sldMk cId="2687861579" sldId="260"/>
            <ac:spMk id="5" creationId="{5CB8E456-ECA7-4555-B418-0B885E84B542}"/>
          </ac:spMkLst>
        </pc:spChg>
        <pc:picChg chg="mod">
          <ac:chgData name="Hassen, Adel N" userId="S::adelhassen@gwu.edu::1a606403-4880-41a5-a656-4ad324faeaee" providerId="AD" clId="Web-{F6132855-831C-453A-81C9-62BD6EA1445C}" dt="2022-04-21T08:32:20.682" v="58" actId="1076"/>
          <ac:picMkLst>
            <pc:docMk/>
            <pc:sldMk cId="2687861579" sldId="260"/>
            <ac:picMk id="4" creationId="{C5DCA68E-CA2E-FDDF-9BFB-4162B9F52104}"/>
          </ac:picMkLst>
        </pc:picChg>
      </pc:sldChg>
      <pc:sldChg chg="addSp modSp">
        <pc:chgData name="Hassen, Adel N" userId="S::adelhassen@gwu.edu::1a606403-4880-41a5-a656-4ad324faeaee" providerId="AD" clId="Web-{F6132855-831C-453A-81C9-62BD6EA1445C}" dt="2022-04-21T08:35:13.624" v="108" actId="14100"/>
        <pc:sldMkLst>
          <pc:docMk/>
          <pc:sldMk cId="2358946847" sldId="264"/>
        </pc:sldMkLst>
        <pc:spChg chg="mod">
          <ac:chgData name="Hassen, Adel N" userId="S::adelhassen@gwu.edu::1a606403-4880-41a5-a656-4ad324faeaee" providerId="AD" clId="Web-{F6132855-831C-453A-81C9-62BD6EA1445C}" dt="2022-04-21T08:24:59.935" v="3" actId="20577"/>
          <ac:spMkLst>
            <pc:docMk/>
            <pc:sldMk cId="2358946847" sldId="264"/>
            <ac:spMk id="2" creationId="{A90F52A5-30B5-3E5A-E9CD-5691AE638968}"/>
          </ac:spMkLst>
        </pc:spChg>
        <pc:spChg chg="add mod">
          <ac:chgData name="Hassen, Adel N" userId="S::adelhassen@gwu.edu::1a606403-4880-41a5-a656-4ad324faeaee" providerId="AD" clId="Web-{F6132855-831C-453A-81C9-62BD6EA1445C}" dt="2022-04-21T08:35:07.796" v="106" actId="14100"/>
          <ac:spMkLst>
            <pc:docMk/>
            <pc:sldMk cId="2358946847" sldId="264"/>
            <ac:spMk id="3" creationId="{564CBFAC-B159-031E-05A4-C09E931FA88B}"/>
          </ac:spMkLst>
        </pc:spChg>
        <pc:picChg chg="mod">
          <ac:chgData name="Hassen, Adel N" userId="S::adelhassen@gwu.edu::1a606403-4880-41a5-a656-4ad324faeaee" providerId="AD" clId="Web-{F6132855-831C-453A-81C9-62BD6EA1445C}" dt="2022-04-21T08:35:13.624" v="108" actId="14100"/>
          <ac:picMkLst>
            <pc:docMk/>
            <pc:sldMk cId="2358946847" sldId="264"/>
            <ac:picMk id="4" creationId="{D7121ED8-957D-94C9-61CD-B208D11DB05B}"/>
          </ac:picMkLst>
        </pc:picChg>
      </pc:sldChg>
      <pc:sldChg chg="addSp modSp">
        <pc:chgData name="Hassen, Adel N" userId="S::adelhassen@gwu.edu::1a606403-4880-41a5-a656-4ad324faeaee" providerId="AD" clId="Web-{F6132855-831C-453A-81C9-62BD6EA1445C}" dt="2022-04-21T08:40:13.195" v="176" actId="1076"/>
        <pc:sldMkLst>
          <pc:docMk/>
          <pc:sldMk cId="1486375787" sldId="265"/>
        </pc:sldMkLst>
        <pc:spChg chg="add mod">
          <ac:chgData name="Hassen, Adel N" userId="S::adelhassen@gwu.edu::1a606403-4880-41a5-a656-4ad324faeaee" providerId="AD" clId="Web-{F6132855-831C-453A-81C9-62BD6EA1445C}" dt="2022-04-21T08:40:10.585" v="175" actId="1076"/>
          <ac:spMkLst>
            <pc:docMk/>
            <pc:sldMk cId="1486375787" sldId="265"/>
            <ac:spMk id="3" creationId="{402FE42E-65C1-348A-149F-13F7DC545047}"/>
          </ac:spMkLst>
        </pc:spChg>
        <pc:picChg chg="mod">
          <ac:chgData name="Hassen, Adel N" userId="S::adelhassen@gwu.edu::1a606403-4880-41a5-a656-4ad324faeaee" providerId="AD" clId="Web-{F6132855-831C-453A-81C9-62BD6EA1445C}" dt="2022-04-21T08:40:13.195" v="176" actId="1076"/>
          <ac:picMkLst>
            <pc:docMk/>
            <pc:sldMk cId="1486375787" sldId="265"/>
            <ac:picMk id="4" creationId="{19638BD3-3B13-2E20-9795-D8886BD26E73}"/>
          </ac:picMkLst>
        </pc:picChg>
      </pc:sldChg>
      <pc:sldChg chg="addSp delSp modSp">
        <pc:chgData name="Hassen, Adel N" userId="S::adelhassen@gwu.edu::1a606403-4880-41a5-a656-4ad324faeaee" providerId="AD" clId="Web-{F6132855-831C-453A-81C9-62BD6EA1445C}" dt="2022-04-21T08:58:20.858" v="378" actId="14100"/>
        <pc:sldMkLst>
          <pc:docMk/>
          <pc:sldMk cId="2346458268" sldId="266"/>
        </pc:sldMkLst>
        <pc:spChg chg="add mod">
          <ac:chgData name="Hassen, Adel N" userId="S::adelhassen@gwu.edu::1a606403-4880-41a5-a656-4ad324faeaee" providerId="AD" clId="Web-{F6132855-831C-453A-81C9-62BD6EA1445C}" dt="2022-04-21T08:52:08.845" v="299" actId="1076"/>
          <ac:spMkLst>
            <pc:docMk/>
            <pc:sldMk cId="2346458268" sldId="266"/>
            <ac:spMk id="7" creationId="{2120A385-A8EF-4EF2-F1F2-9A97C19DDCA6}"/>
          </ac:spMkLst>
        </pc:spChg>
        <pc:spChg chg="add del">
          <ac:chgData name="Hassen, Adel N" userId="S::adelhassen@gwu.edu::1a606403-4880-41a5-a656-4ad324faeaee" providerId="AD" clId="Web-{F6132855-831C-453A-81C9-62BD6EA1445C}" dt="2022-04-21T08:47:36.587" v="180"/>
          <ac:spMkLst>
            <pc:docMk/>
            <pc:sldMk cId="2346458268" sldId="266"/>
            <ac:spMk id="8" creationId="{02F41FE1-350D-7DF0-7CE3-F3EECC26FFB3}"/>
          </ac:spMkLst>
        </pc:spChg>
        <pc:picChg chg="mod">
          <ac:chgData name="Hassen, Adel N" userId="S::adelhassen@gwu.edu::1a606403-4880-41a5-a656-4ad324faeaee" providerId="AD" clId="Web-{F6132855-831C-453A-81C9-62BD6EA1445C}" dt="2022-04-21T08:52:04.439" v="298" actId="1076"/>
          <ac:picMkLst>
            <pc:docMk/>
            <pc:sldMk cId="2346458268" sldId="266"/>
            <ac:picMk id="4" creationId="{BC7B46A1-C497-ED6C-520D-0F157A87CA19}"/>
          </ac:picMkLst>
        </pc:picChg>
        <pc:picChg chg="mod">
          <ac:chgData name="Hassen, Adel N" userId="S::adelhassen@gwu.edu::1a606403-4880-41a5-a656-4ad324faeaee" providerId="AD" clId="Web-{F6132855-831C-453A-81C9-62BD6EA1445C}" dt="2022-04-21T08:58:20.858" v="378" actId="14100"/>
          <ac:picMkLst>
            <pc:docMk/>
            <pc:sldMk cId="2346458268" sldId="266"/>
            <ac:picMk id="5" creationId="{6FF2C8AA-F58C-438B-D31D-E254CBCAC89B}"/>
          </ac:picMkLst>
        </pc:picChg>
        <pc:picChg chg="add del mod">
          <ac:chgData name="Hassen, Adel N" userId="S::adelhassen@gwu.edu::1a606403-4880-41a5-a656-4ad324faeaee" providerId="AD" clId="Web-{F6132855-831C-453A-81C9-62BD6EA1445C}" dt="2022-04-21T08:58:14.670" v="377"/>
          <ac:picMkLst>
            <pc:docMk/>
            <pc:sldMk cId="2346458268" sldId="266"/>
            <ac:picMk id="9" creationId="{1A98BD10-362F-DA3C-C41A-DD5DDF80B5AB}"/>
          </ac:picMkLst>
        </pc:picChg>
      </pc:sldChg>
      <pc:sldChg chg="addSp modSp new mod setBg">
        <pc:chgData name="Hassen, Adel N" userId="S::adelhassen@gwu.edu::1a606403-4880-41a5-a656-4ad324faeaee" providerId="AD" clId="Web-{F6132855-831C-453A-81C9-62BD6EA1445C}" dt="2022-04-21T08:57:55.467" v="376"/>
        <pc:sldMkLst>
          <pc:docMk/>
          <pc:sldMk cId="2897987186" sldId="277"/>
        </pc:sldMkLst>
        <pc:spChg chg="mod">
          <ac:chgData name="Hassen, Adel N" userId="S::adelhassen@gwu.edu::1a606403-4880-41a5-a656-4ad324faeaee" providerId="AD" clId="Web-{F6132855-831C-453A-81C9-62BD6EA1445C}" dt="2022-04-21T08:57:55.467" v="376"/>
          <ac:spMkLst>
            <pc:docMk/>
            <pc:sldMk cId="2897987186" sldId="277"/>
            <ac:spMk id="2" creationId="{C87667FF-B305-77E9-3013-155CAF3F7920}"/>
          </ac:spMkLst>
        </pc:spChg>
        <pc:spChg chg="mod">
          <ac:chgData name="Hassen, Adel N" userId="S::adelhassen@gwu.edu::1a606403-4880-41a5-a656-4ad324faeaee" providerId="AD" clId="Web-{F6132855-831C-453A-81C9-62BD6EA1445C}" dt="2022-04-21T08:57:55.467" v="376"/>
          <ac:spMkLst>
            <pc:docMk/>
            <pc:sldMk cId="2897987186" sldId="277"/>
            <ac:spMk id="3" creationId="{497C0743-E4C7-9492-3B2F-2CEE01025BE8}"/>
          </ac:spMkLst>
        </pc:spChg>
        <pc:spChg chg="add">
          <ac:chgData name="Hassen, Adel N" userId="S::adelhassen@gwu.edu::1a606403-4880-41a5-a656-4ad324faeaee" providerId="AD" clId="Web-{F6132855-831C-453A-81C9-62BD6EA1445C}" dt="2022-04-21T08:57:55.467" v="376"/>
          <ac:spMkLst>
            <pc:docMk/>
            <pc:sldMk cId="2897987186" sldId="277"/>
            <ac:spMk id="10" creationId="{BCED4D40-4B67-4331-AC48-79B82B4A47D8}"/>
          </ac:spMkLst>
        </pc:spChg>
        <pc:spChg chg="add">
          <ac:chgData name="Hassen, Adel N" userId="S::adelhassen@gwu.edu::1a606403-4880-41a5-a656-4ad324faeaee" providerId="AD" clId="Web-{F6132855-831C-453A-81C9-62BD6EA1445C}" dt="2022-04-21T08:57:55.467" v="376"/>
          <ac:spMkLst>
            <pc:docMk/>
            <pc:sldMk cId="2897987186" sldId="277"/>
            <ac:spMk id="12" creationId="{670CEDEF-4F34-412E-84EE-329C1E936AF5}"/>
          </ac:spMkLst>
        </pc:spChg>
        <pc:picChg chg="add mod">
          <ac:chgData name="Hassen, Adel N" userId="S::adelhassen@gwu.edu::1a606403-4880-41a5-a656-4ad324faeaee" providerId="AD" clId="Web-{F6132855-831C-453A-81C9-62BD6EA1445C}" dt="2022-04-21T08:57:55.467" v="376"/>
          <ac:picMkLst>
            <pc:docMk/>
            <pc:sldMk cId="2897987186" sldId="277"/>
            <ac:picMk id="5" creationId="{293FD37F-CCE8-903B-3CEB-C2BE09E5CE88}"/>
          </ac:picMkLst>
        </pc:picChg>
      </pc:sldChg>
    </pc:docChg>
  </pc:docChgLst>
  <pc:docChgLst>
    <pc:chgData name="Yang, Xingyu" userId="S::yangxi47@gwu.edu::6f2c5e96-feb6-4e31-9bc2-f06d76c3f974" providerId="AD" clId="Web-{D39D9705-ED4B-4913-94B8-FF482743BD44}"/>
    <pc:docChg chg="modSld">
      <pc:chgData name="Yang, Xingyu" userId="S::yangxi47@gwu.edu::6f2c5e96-feb6-4e31-9bc2-f06d76c3f974" providerId="AD" clId="Web-{D39D9705-ED4B-4913-94B8-FF482743BD44}" dt="2022-04-22T08:47:46.590" v="1" actId="1076"/>
      <pc:docMkLst>
        <pc:docMk/>
      </pc:docMkLst>
      <pc:sldChg chg="modSp">
        <pc:chgData name="Yang, Xingyu" userId="S::yangxi47@gwu.edu::6f2c5e96-feb6-4e31-9bc2-f06d76c3f974" providerId="AD" clId="Web-{D39D9705-ED4B-4913-94B8-FF482743BD44}" dt="2022-04-22T08:47:46.590" v="1" actId="1076"/>
        <pc:sldMkLst>
          <pc:docMk/>
          <pc:sldMk cId="534931007" sldId="280"/>
        </pc:sldMkLst>
        <pc:picChg chg="mod">
          <ac:chgData name="Yang, Xingyu" userId="S::yangxi47@gwu.edu::6f2c5e96-feb6-4e31-9bc2-f06d76c3f974" providerId="AD" clId="Web-{D39D9705-ED4B-4913-94B8-FF482743BD44}" dt="2022-04-22T08:47:46.590" v="1" actId="1076"/>
          <ac:picMkLst>
            <pc:docMk/>
            <pc:sldMk cId="534931007" sldId="280"/>
            <ac:picMk id="6" creationId="{395FBF9D-C317-D9B3-1DDE-13B535B603CF}"/>
          </ac:picMkLst>
        </pc:picChg>
        <pc:picChg chg="mod">
          <ac:chgData name="Yang, Xingyu" userId="S::yangxi47@gwu.edu::6f2c5e96-feb6-4e31-9bc2-f06d76c3f974" providerId="AD" clId="Web-{D39D9705-ED4B-4913-94B8-FF482743BD44}" dt="2022-04-22T08:47:35.840" v="0" actId="1076"/>
          <ac:picMkLst>
            <pc:docMk/>
            <pc:sldMk cId="534931007" sldId="280"/>
            <ac:picMk id="9" creationId="{C5ED7909-5D72-47DA-1CD8-AD11B7620ED2}"/>
          </ac:picMkLst>
        </pc:picChg>
      </pc:sldChg>
    </pc:docChg>
  </pc:docChgLst>
  <pc:docChgLst>
    <pc:chgData name="Yang, Xingyu" userId="S::yangxi47@gwu.edu::6f2c5e96-feb6-4e31-9bc2-f06d76c3f974" providerId="AD" clId="Web-{6D6E6FA6-C811-4F51-91C2-58296D08E0CE}"/>
    <pc:docChg chg="modSld">
      <pc:chgData name="Yang, Xingyu" userId="S::yangxi47@gwu.edu::6f2c5e96-feb6-4e31-9bc2-f06d76c3f974" providerId="AD" clId="Web-{6D6E6FA6-C811-4F51-91C2-58296D08E0CE}" dt="2022-04-26T20:39:07.452" v="122" actId="1076"/>
      <pc:docMkLst>
        <pc:docMk/>
      </pc:docMkLst>
      <pc:sldChg chg="addSp delSp modSp">
        <pc:chgData name="Yang, Xingyu" userId="S::yangxi47@gwu.edu::6f2c5e96-feb6-4e31-9bc2-f06d76c3f974" providerId="AD" clId="Web-{6D6E6FA6-C811-4F51-91C2-58296D08E0CE}" dt="2022-04-26T20:05:50.984" v="56" actId="1076"/>
        <pc:sldMkLst>
          <pc:docMk/>
          <pc:sldMk cId="1293246320" sldId="279"/>
        </pc:sldMkLst>
        <pc:spChg chg="mod">
          <ac:chgData name="Yang, Xingyu" userId="S::yangxi47@gwu.edu::6f2c5e96-feb6-4e31-9bc2-f06d76c3f974" providerId="AD" clId="Web-{6D6E6FA6-C811-4F51-91C2-58296D08E0CE}" dt="2022-04-26T19:44:33.158" v="53" actId="20577"/>
          <ac:spMkLst>
            <pc:docMk/>
            <pc:sldMk cId="1293246320" sldId="279"/>
            <ac:spMk id="5" creationId="{EAD527DE-FC93-78E1-B4B6-E2BF141276A2}"/>
          </ac:spMkLst>
        </pc:spChg>
        <pc:picChg chg="add mod">
          <ac:chgData name="Yang, Xingyu" userId="S::yangxi47@gwu.edu::6f2c5e96-feb6-4e31-9bc2-f06d76c3f974" providerId="AD" clId="Web-{6D6E6FA6-C811-4F51-91C2-58296D08E0CE}" dt="2022-04-26T19:46:35.895" v="55" actId="1076"/>
          <ac:picMkLst>
            <pc:docMk/>
            <pc:sldMk cId="1293246320" sldId="279"/>
            <ac:picMk id="3" creationId="{20B6534E-1B29-3B14-44D8-3A5BEF94AF1E}"/>
          </ac:picMkLst>
        </pc:picChg>
        <pc:picChg chg="mod">
          <ac:chgData name="Yang, Xingyu" userId="S::yangxi47@gwu.edu::6f2c5e96-feb6-4e31-9bc2-f06d76c3f974" providerId="AD" clId="Web-{6D6E6FA6-C811-4F51-91C2-58296D08E0CE}" dt="2022-04-26T20:05:50.984" v="56" actId="1076"/>
          <ac:picMkLst>
            <pc:docMk/>
            <pc:sldMk cId="1293246320" sldId="279"/>
            <ac:picMk id="4" creationId="{5B33542B-DD48-D4E5-4878-855F8743E5A9}"/>
          </ac:picMkLst>
        </pc:picChg>
        <pc:picChg chg="mod">
          <ac:chgData name="Yang, Xingyu" userId="S::yangxi47@gwu.edu::6f2c5e96-feb6-4e31-9bc2-f06d76c3f974" providerId="AD" clId="Web-{6D6E6FA6-C811-4F51-91C2-58296D08E0CE}" dt="2022-04-26T19:41:24.341" v="37" actId="1076"/>
          <ac:picMkLst>
            <pc:docMk/>
            <pc:sldMk cId="1293246320" sldId="279"/>
            <ac:picMk id="6" creationId="{E4236704-0773-AD24-9967-DC60280D7DED}"/>
          </ac:picMkLst>
        </pc:picChg>
        <pc:picChg chg="mod">
          <ac:chgData name="Yang, Xingyu" userId="S::yangxi47@gwu.edu::6f2c5e96-feb6-4e31-9bc2-f06d76c3f974" providerId="AD" clId="Web-{6D6E6FA6-C811-4F51-91C2-58296D08E0CE}" dt="2022-04-26T19:41:19.012" v="36" actId="1076"/>
          <ac:picMkLst>
            <pc:docMk/>
            <pc:sldMk cId="1293246320" sldId="279"/>
            <ac:picMk id="7" creationId="{0C481AE5-A8BE-EC6D-8EB0-EB182031E5CE}"/>
          </ac:picMkLst>
        </pc:picChg>
        <pc:picChg chg="mod">
          <ac:chgData name="Yang, Xingyu" userId="S::yangxi47@gwu.edu::6f2c5e96-feb6-4e31-9bc2-f06d76c3f974" providerId="AD" clId="Web-{6D6E6FA6-C811-4F51-91C2-58296D08E0CE}" dt="2022-04-26T19:41:10.387" v="33" actId="1076"/>
          <ac:picMkLst>
            <pc:docMk/>
            <pc:sldMk cId="1293246320" sldId="279"/>
            <ac:picMk id="8" creationId="{F93DA099-A9F6-E8FC-0836-A6173D68CFAE}"/>
          </ac:picMkLst>
        </pc:picChg>
        <pc:picChg chg="mod">
          <ac:chgData name="Yang, Xingyu" userId="S::yangxi47@gwu.edu::6f2c5e96-feb6-4e31-9bc2-f06d76c3f974" providerId="AD" clId="Web-{6D6E6FA6-C811-4F51-91C2-58296D08E0CE}" dt="2022-04-26T19:41:14.200" v="35" actId="1076"/>
          <ac:picMkLst>
            <pc:docMk/>
            <pc:sldMk cId="1293246320" sldId="279"/>
            <ac:picMk id="9" creationId="{87153395-CF52-3F65-0326-A4D9D1238158}"/>
          </ac:picMkLst>
        </pc:picChg>
        <pc:picChg chg="del">
          <ac:chgData name="Yang, Xingyu" userId="S::yangxi47@gwu.edu::6f2c5e96-feb6-4e31-9bc2-f06d76c3f974" providerId="AD" clId="Web-{6D6E6FA6-C811-4F51-91C2-58296D08E0CE}" dt="2022-04-26T19:40:06.401" v="0"/>
          <ac:picMkLst>
            <pc:docMk/>
            <pc:sldMk cId="1293246320" sldId="279"/>
            <ac:picMk id="10" creationId="{BD67D800-2D76-719D-B603-BA62286CA368}"/>
          </ac:picMkLst>
        </pc:picChg>
      </pc:sldChg>
      <pc:sldChg chg="addSp delSp modSp">
        <pc:chgData name="Yang, Xingyu" userId="S::yangxi47@gwu.edu::6f2c5e96-feb6-4e31-9bc2-f06d76c3f974" providerId="AD" clId="Web-{6D6E6FA6-C811-4F51-91C2-58296D08E0CE}" dt="2022-04-26T20:39:07.452" v="122" actId="1076"/>
        <pc:sldMkLst>
          <pc:docMk/>
          <pc:sldMk cId="534931007" sldId="280"/>
        </pc:sldMkLst>
        <pc:spChg chg="mod">
          <ac:chgData name="Yang, Xingyu" userId="S::yangxi47@gwu.edu::6f2c5e96-feb6-4e31-9bc2-f06d76c3f974" providerId="AD" clId="Web-{6D6E6FA6-C811-4F51-91C2-58296D08E0CE}" dt="2022-04-26T20:39:02.609" v="120" actId="20577"/>
          <ac:spMkLst>
            <pc:docMk/>
            <pc:sldMk cId="534931007" sldId="280"/>
            <ac:spMk id="5" creationId="{0EDCF269-8FFD-1AD6-89F9-3B5B2B106057}"/>
          </ac:spMkLst>
        </pc:spChg>
        <pc:picChg chg="add del mod">
          <ac:chgData name="Yang, Xingyu" userId="S::yangxi47@gwu.edu::6f2c5e96-feb6-4e31-9bc2-f06d76c3f974" providerId="AD" clId="Web-{6D6E6FA6-C811-4F51-91C2-58296D08E0CE}" dt="2022-04-26T20:37:09.762" v="83"/>
          <ac:picMkLst>
            <pc:docMk/>
            <pc:sldMk cId="534931007" sldId="280"/>
            <ac:picMk id="3" creationId="{4B4FED5E-78B9-532F-4FCF-42A20820E276}"/>
          </ac:picMkLst>
        </pc:picChg>
        <pc:picChg chg="add del mod">
          <ac:chgData name="Yang, Xingyu" userId="S::yangxi47@gwu.edu::6f2c5e96-feb6-4e31-9bc2-f06d76c3f974" providerId="AD" clId="Web-{6D6E6FA6-C811-4F51-91C2-58296D08E0CE}" dt="2022-04-26T20:27:46.343" v="65"/>
          <ac:picMkLst>
            <pc:docMk/>
            <pc:sldMk cId="534931007" sldId="280"/>
            <ac:picMk id="4" creationId="{F6E8E96F-F2B2-4505-5E4B-0307C41816EB}"/>
          </ac:picMkLst>
        </pc:picChg>
        <pc:picChg chg="del">
          <ac:chgData name="Yang, Xingyu" userId="S::yangxi47@gwu.edu::6f2c5e96-feb6-4e31-9bc2-f06d76c3f974" providerId="AD" clId="Web-{6D6E6FA6-C811-4F51-91C2-58296D08E0CE}" dt="2022-04-26T20:34:36.118" v="66"/>
          <ac:picMkLst>
            <pc:docMk/>
            <pc:sldMk cId="534931007" sldId="280"/>
            <ac:picMk id="7" creationId="{4721A076-0F52-A142-CFFF-F58470CB2597}"/>
          </ac:picMkLst>
        </pc:picChg>
        <pc:picChg chg="mod">
          <ac:chgData name="Yang, Xingyu" userId="S::yangxi47@gwu.edu::6f2c5e96-feb6-4e31-9bc2-f06d76c3f974" providerId="AD" clId="Web-{6D6E6FA6-C811-4F51-91C2-58296D08E0CE}" dt="2022-04-26T20:38:50.015" v="113" actId="1076"/>
          <ac:picMkLst>
            <pc:docMk/>
            <pc:sldMk cId="534931007" sldId="280"/>
            <ac:picMk id="8" creationId="{C266C38E-AA08-07D6-6FE3-6252B142DEA7}"/>
          </ac:picMkLst>
        </pc:picChg>
        <pc:picChg chg="del mod">
          <ac:chgData name="Yang, Xingyu" userId="S::yangxi47@gwu.edu::6f2c5e96-feb6-4e31-9bc2-f06d76c3f974" providerId="AD" clId="Web-{6D6E6FA6-C811-4F51-91C2-58296D08E0CE}" dt="2022-04-26T20:37:21.544" v="88"/>
          <ac:picMkLst>
            <pc:docMk/>
            <pc:sldMk cId="534931007" sldId="280"/>
            <ac:picMk id="9" creationId="{C5ED7909-5D72-47DA-1CD8-AD11B7620ED2}"/>
          </ac:picMkLst>
        </pc:picChg>
        <pc:picChg chg="add mod">
          <ac:chgData name="Yang, Xingyu" userId="S::yangxi47@gwu.edu::6f2c5e96-feb6-4e31-9bc2-f06d76c3f974" providerId="AD" clId="Web-{6D6E6FA6-C811-4F51-91C2-58296D08E0CE}" dt="2022-04-26T20:39:04.124" v="121" actId="1076"/>
          <ac:picMkLst>
            <pc:docMk/>
            <pc:sldMk cId="534931007" sldId="280"/>
            <ac:picMk id="11" creationId="{36E5C4C6-8EB5-5C19-79EF-F25560C062C2}"/>
          </ac:picMkLst>
        </pc:picChg>
        <pc:picChg chg="add mod">
          <ac:chgData name="Yang, Xingyu" userId="S::yangxi47@gwu.edu::6f2c5e96-feb6-4e31-9bc2-f06d76c3f974" providerId="AD" clId="Web-{6D6E6FA6-C811-4F51-91C2-58296D08E0CE}" dt="2022-04-26T20:39:07.452" v="122" actId="1076"/>
          <ac:picMkLst>
            <pc:docMk/>
            <pc:sldMk cId="534931007" sldId="280"/>
            <ac:picMk id="12" creationId="{4D199BEC-9127-4877-1337-F9FD7101D582}"/>
          </ac:picMkLst>
        </pc:picChg>
      </pc:sldChg>
      <pc:sldChg chg="addSp delSp">
        <pc:chgData name="Yang, Xingyu" userId="S::yangxi47@gwu.edu::6f2c5e96-feb6-4e31-9bc2-f06d76c3f974" providerId="AD" clId="Web-{6D6E6FA6-C811-4F51-91C2-58296D08E0CE}" dt="2022-04-26T20:27:28.155" v="62"/>
        <pc:sldMkLst>
          <pc:docMk/>
          <pc:sldMk cId="335881757" sldId="282"/>
        </pc:sldMkLst>
        <pc:picChg chg="add del">
          <ac:chgData name="Yang, Xingyu" userId="S::yangxi47@gwu.edu::6f2c5e96-feb6-4e31-9bc2-f06d76c3f974" providerId="AD" clId="Web-{6D6E6FA6-C811-4F51-91C2-58296D08E0CE}" dt="2022-04-26T20:27:28.155" v="62"/>
          <ac:picMkLst>
            <pc:docMk/>
            <pc:sldMk cId="335881757" sldId="282"/>
            <ac:picMk id="8" creationId="{073A0D1B-C96A-7080-3CAA-80D546C7F902}"/>
          </ac:picMkLst>
        </pc:picChg>
        <pc:picChg chg="del">
          <ac:chgData name="Yang, Xingyu" userId="S::yangxi47@gwu.edu::6f2c5e96-feb6-4e31-9bc2-f06d76c3f974" providerId="AD" clId="Web-{6D6E6FA6-C811-4F51-91C2-58296D08E0CE}" dt="2022-04-26T20:27:26.921" v="61"/>
          <ac:picMkLst>
            <pc:docMk/>
            <pc:sldMk cId="335881757" sldId="282"/>
            <ac:picMk id="11" creationId="{700C5EBA-44F4-7494-1DD0-39C9677E7C5C}"/>
          </ac:picMkLst>
        </pc:picChg>
      </pc:sldChg>
    </pc:docChg>
  </pc:docChgLst>
  <pc:docChgLst>
    <pc:chgData name="Hassen, Adel N" userId="S::adelhassen@gwu.edu::1a606403-4880-41a5-a656-4ad324faeaee" providerId="AD" clId="Web-{9157F22E-9C0A-5A33-D0EA-E1F633A91A28}"/>
    <pc:docChg chg="addSld modSld">
      <pc:chgData name="Hassen, Adel N" userId="S::adelhassen@gwu.edu::1a606403-4880-41a5-a656-4ad324faeaee" providerId="AD" clId="Web-{9157F22E-9C0A-5A33-D0EA-E1F633A91A28}" dt="2022-04-20T21:22:44.275" v="152"/>
      <pc:docMkLst>
        <pc:docMk/>
      </pc:docMkLst>
      <pc:sldChg chg="addSp delSp modSp new">
        <pc:chgData name="Hassen, Adel N" userId="S::adelhassen@gwu.edu::1a606403-4880-41a5-a656-4ad324faeaee" providerId="AD" clId="Web-{9157F22E-9C0A-5A33-D0EA-E1F633A91A28}" dt="2022-04-20T21:22:20.024" v="151"/>
        <pc:sldMkLst>
          <pc:docMk/>
          <pc:sldMk cId="2821748862" sldId="275"/>
        </pc:sldMkLst>
        <pc:spChg chg="del">
          <ac:chgData name="Hassen, Adel N" userId="S::adelhassen@gwu.edu::1a606403-4880-41a5-a656-4ad324faeaee" providerId="AD" clId="Web-{9157F22E-9C0A-5A33-D0EA-E1F633A91A28}" dt="2022-04-20T21:16:41.124" v="1"/>
          <ac:spMkLst>
            <pc:docMk/>
            <pc:sldMk cId="2821748862" sldId="275"/>
            <ac:spMk id="3" creationId="{A14D3908-7F56-131C-94D7-921583D25599}"/>
          </ac:spMkLst>
        </pc:spChg>
        <pc:graphicFrameChg chg="add mod ord modGraphic">
          <ac:chgData name="Hassen, Adel N" userId="S::adelhassen@gwu.edu::1a606403-4880-41a5-a656-4ad324faeaee" providerId="AD" clId="Web-{9157F22E-9C0A-5A33-D0EA-E1F633A91A28}" dt="2022-04-20T21:22:20.024" v="151"/>
          <ac:graphicFrameMkLst>
            <pc:docMk/>
            <pc:sldMk cId="2821748862" sldId="275"/>
            <ac:graphicFrameMk id="4" creationId="{4E8A0F58-C4B8-7195-5CA4-E0BE9F33556D}"/>
          </ac:graphicFrameMkLst>
        </pc:graphicFrameChg>
      </pc:sldChg>
      <pc:sldChg chg="new">
        <pc:chgData name="Hassen, Adel N" userId="S::adelhassen@gwu.edu::1a606403-4880-41a5-a656-4ad324faeaee" providerId="AD" clId="Web-{9157F22E-9C0A-5A33-D0EA-E1F633A91A28}" dt="2022-04-20T21:22:44.275" v="152"/>
        <pc:sldMkLst>
          <pc:docMk/>
          <pc:sldMk cId="1828579402" sldId="276"/>
        </pc:sldMkLst>
      </pc:sldChg>
    </pc:docChg>
  </pc:docChgLst>
  <pc:docChgLst>
    <pc:chgData name="Hassen, Adel N" userId="S::adelhassen@gwu.edu::1a606403-4880-41a5-a656-4ad324faeaee" providerId="AD" clId="Web-{568E59C1-5E89-450D-9BDC-740E40C17DFC}"/>
    <pc:docChg chg="modSld">
      <pc:chgData name="Hassen, Adel N" userId="S::adelhassen@gwu.edu::1a606403-4880-41a5-a656-4ad324faeaee" providerId="AD" clId="Web-{568E59C1-5E89-450D-9BDC-740E40C17DFC}" dt="2022-04-26T20:23:01.438" v="1" actId="20577"/>
      <pc:docMkLst>
        <pc:docMk/>
      </pc:docMkLst>
      <pc:sldChg chg="modSp">
        <pc:chgData name="Hassen, Adel N" userId="S::adelhassen@gwu.edu::1a606403-4880-41a5-a656-4ad324faeaee" providerId="AD" clId="Web-{568E59C1-5E89-450D-9BDC-740E40C17DFC}" dt="2022-04-26T20:23:01.438" v="1" actId="20577"/>
        <pc:sldMkLst>
          <pc:docMk/>
          <pc:sldMk cId="2034132139" sldId="274"/>
        </pc:sldMkLst>
        <pc:spChg chg="mod">
          <ac:chgData name="Hassen, Adel N" userId="S::adelhassen@gwu.edu::1a606403-4880-41a5-a656-4ad324faeaee" providerId="AD" clId="Web-{568E59C1-5E89-450D-9BDC-740E40C17DFC}" dt="2022-04-26T20:23:01.438" v="1" actId="20577"/>
          <ac:spMkLst>
            <pc:docMk/>
            <pc:sldMk cId="2034132139" sldId="274"/>
            <ac:spMk id="3" creationId="{B56D4686-1DC8-824F-6266-8F1061085118}"/>
          </ac:spMkLst>
        </pc:spChg>
      </pc:sldChg>
    </pc:docChg>
  </pc:docChgLst>
  <pc:docChgLst>
    <pc:chgData name="Teinfalt, Lydia" userId="S::lteinfalt@gwu.edu::e99ab43c-f24f-4f7c-b8ca-88c17bdf844d" providerId="AD" clId="Web-{72E22B75-F777-454D-8F87-4C0EED6C7698}"/>
    <pc:docChg chg="modSld">
      <pc:chgData name="Teinfalt, Lydia" userId="S::lteinfalt@gwu.edu::e99ab43c-f24f-4f7c-b8ca-88c17bdf844d" providerId="AD" clId="Web-{72E22B75-F777-454D-8F87-4C0EED6C7698}" dt="2022-04-17T18:27:29.155" v="0" actId="20577"/>
      <pc:docMkLst>
        <pc:docMk/>
      </pc:docMkLst>
      <pc:sldChg chg="modSp">
        <pc:chgData name="Teinfalt, Lydia" userId="S::lteinfalt@gwu.edu::e99ab43c-f24f-4f7c-b8ca-88c17bdf844d" providerId="AD" clId="Web-{72E22B75-F777-454D-8F87-4C0EED6C7698}" dt="2022-04-17T18:27:29.155" v="0" actId="20577"/>
        <pc:sldMkLst>
          <pc:docMk/>
          <pc:sldMk cId="2955896899" sldId="258"/>
        </pc:sldMkLst>
        <pc:spChg chg="mod">
          <ac:chgData name="Teinfalt, Lydia" userId="S::lteinfalt@gwu.edu::e99ab43c-f24f-4f7c-b8ca-88c17bdf844d" providerId="AD" clId="Web-{72E22B75-F777-454D-8F87-4C0EED6C7698}" dt="2022-04-17T18:27:29.155" v="0" actId="20577"/>
          <ac:spMkLst>
            <pc:docMk/>
            <pc:sldMk cId="2955896899" sldId="258"/>
            <ac:spMk id="3" creationId="{8B089C6A-3C37-5761-6C3D-71E415C66F1E}"/>
          </ac:spMkLst>
        </pc:spChg>
      </pc:sldChg>
    </pc:docChg>
  </pc:docChgLst>
  <pc:docChgLst>
    <pc:chgData name="Teinfalt, Lydia" userId="S::lteinfalt@gwu.edu::e99ab43c-f24f-4f7c-b8ca-88c17bdf844d" providerId="AD" clId="Web-{666D97B6-D90E-46B9-999E-FC6F9B311F57}"/>
    <pc:docChg chg="modSld">
      <pc:chgData name="Teinfalt, Lydia" userId="S::lteinfalt@gwu.edu::e99ab43c-f24f-4f7c-b8ca-88c17bdf844d" providerId="AD" clId="Web-{666D97B6-D90E-46B9-999E-FC6F9B311F57}" dt="2022-04-23T01:49:31.723" v="0" actId="1076"/>
      <pc:docMkLst>
        <pc:docMk/>
      </pc:docMkLst>
      <pc:sldChg chg="modSp">
        <pc:chgData name="Teinfalt, Lydia" userId="S::lteinfalt@gwu.edu::e99ab43c-f24f-4f7c-b8ca-88c17bdf844d" providerId="AD" clId="Web-{666D97B6-D90E-46B9-999E-FC6F9B311F57}" dt="2022-04-23T01:49:31.723" v="0" actId="1076"/>
        <pc:sldMkLst>
          <pc:docMk/>
          <pc:sldMk cId="3143815710" sldId="273"/>
        </pc:sldMkLst>
        <pc:spChg chg="mod">
          <ac:chgData name="Teinfalt, Lydia" userId="S::lteinfalt@gwu.edu::e99ab43c-f24f-4f7c-b8ca-88c17bdf844d" providerId="AD" clId="Web-{666D97B6-D90E-46B9-999E-FC6F9B311F57}" dt="2022-04-23T01:49:31.723" v="0" actId="1076"/>
          <ac:spMkLst>
            <pc:docMk/>
            <pc:sldMk cId="3143815710" sldId="273"/>
            <ac:spMk id="8" creationId="{6B7970DB-B465-4DDB-A6D3-CF31C8975D81}"/>
          </ac:spMkLst>
        </pc:spChg>
      </pc:sldChg>
    </pc:docChg>
  </pc:docChgLst>
  <pc:docChgLst>
    <pc:chgData name="Yang, Xingyu" userId="S::yangxi47@gwu.edu::6f2c5e96-feb6-4e31-9bc2-f06d76c3f974" providerId="AD" clId="Web-{23CF8DD0-04CB-464F-B676-1D4D1B9EC792}"/>
    <pc:docChg chg="modSld">
      <pc:chgData name="Yang, Xingyu" userId="S::yangxi47@gwu.edu::6f2c5e96-feb6-4e31-9bc2-f06d76c3f974" providerId="AD" clId="Web-{23CF8DD0-04CB-464F-B676-1D4D1B9EC792}" dt="2022-04-25T16:17:30.222" v="4" actId="20577"/>
      <pc:docMkLst>
        <pc:docMk/>
      </pc:docMkLst>
      <pc:sldChg chg="modSp">
        <pc:chgData name="Yang, Xingyu" userId="S::yangxi47@gwu.edu::6f2c5e96-feb6-4e31-9bc2-f06d76c3f974" providerId="AD" clId="Web-{23CF8DD0-04CB-464F-B676-1D4D1B9EC792}" dt="2022-04-25T16:17:30.222" v="4" actId="20577"/>
        <pc:sldMkLst>
          <pc:docMk/>
          <pc:sldMk cId="534931007" sldId="280"/>
        </pc:sldMkLst>
        <pc:spChg chg="mod">
          <ac:chgData name="Yang, Xingyu" userId="S::yangxi47@gwu.edu::6f2c5e96-feb6-4e31-9bc2-f06d76c3f974" providerId="AD" clId="Web-{23CF8DD0-04CB-464F-B676-1D4D1B9EC792}" dt="2022-04-25T16:17:30.222" v="4" actId="20577"/>
          <ac:spMkLst>
            <pc:docMk/>
            <pc:sldMk cId="534931007" sldId="280"/>
            <ac:spMk id="2" creationId="{1F01E2EE-1F9F-662B-5D62-1D239A038D87}"/>
          </ac:spMkLst>
        </pc:spChg>
      </pc:sldChg>
    </pc:docChg>
  </pc:docChgLst>
  <pc:docChgLst>
    <pc:chgData name="Teinfalt, Lydia" userId="S::lteinfalt@gwu.edu::e99ab43c-f24f-4f7c-b8ca-88c17bdf844d" providerId="AD" clId="Web-{DFFD6DD5-546A-41B1-B826-28C305D595F5}"/>
    <pc:docChg chg="modSld">
      <pc:chgData name="Teinfalt, Lydia" userId="S::lteinfalt@gwu.edu::e99ab43c-f24f-4f7c-b8ca-88c17bdf844d" providerId="AD" clId="Web-{DFFD6DD5-546A-41B1-B826-28C305D595F5}" dt="2022-04-25T11:33:24.324" v="0" actId="14100"/>
      <pc:docMkLst>
        <pc:docMk/>
      </pc:docMkLst>
      <pc:sldChg chg="modSp">
        <pc:chgData name="Teinfalt, Lydia" userId="S::lteinfalt@gwu.edu::e99ab43c-f24f-4f7c-b8ca-88c17bdf844d" providerId="AD" clId="Web-{DFFD6DD5-546A-41B1-B826-28C305D595F5}" dt="2022-04-25T11:33:24.324" v="0" actId="14100"/>
        <pc:sldMkLst>
          <pc:docMk/>
          <pc:sldMk cId="2687861579" sldId="260"/>
        </pc:sldMkLst>
        <pc:picChg chg="mod">
          <ac:chgData name="Teinfalt, Lydia" userId="S::lteinfalt@gwu.edu::e99ab43c-f24f-4f7c-b8ca-88c17bdf844d" providerId="AD" clId="Web-{DFFD6DD5-546A-41B1-B826-28C305D595F5}" dt="2022-04-25T11:33:24.324" v="0" actId="14100"/>
          <ac:picMkLst>
            <pc:docMk/>
            <pc:sldMk cId="2687861579" sldId="260"/>
            <ac:picMk id="7" creationId="{F1712C60-DCB5-6129-75DA-E90E628C3474}"/>
          </ac:picMkLst>
        </pc:picChg>
      </pc:sldChg>
    </pc:docChg>
  </pc:docChgLst>
  <pc:docChgLst>
    <pc:chgData name="Teinfalt, Lydia" userId="e99ab43c-f24f-4f7c-b8ca-88c17bdf844d" providerId="ADAL" clId="{21E067E7-33EB-4915-BF70-0132AFFB7239}"/>
    <pc:docChg chg="undo custSel addSld modSld">
      <pc:chgData name="Teinfalt, Lydia" userId="e99ab43c-f24f-4f7c-b8ca-88c17bdf844d" providerId="ADAL" clId="{21E067E7-33EB-4915-BF70-0132AFFB7239}" dt="2022-04-19T23:05:50.036" v="337" actId="20577"/>
      <pc:docMkLst>
        <pc:docMk/>
      </pc:docMkLst>
      <pc:sldChg chg="delSp mod">
        <pc:chgData name="Teinfalt, Lydia" userId="e99ab43c-f24f-4f7c-b8ca-88c17bdf844d" providerId="ADAL" clId="{21E067E7-33EB-4915-BF70-0132AFFB7239}" dt="2022-04-19T14:56:01.602" v="0" actId="478"/>
        <pc:sldMkLst>
          <pc:docMk/>
          <pc:sldMk cId="2955896899" sldId="258"/>
        </pc:sldMkLst>
        <pc:spChg chg="del">
          <ac:chgData name="Teinfalt, Lydia" userId="e99ab43c-f24f-4f7c-b8ca-88c17bdf844d" providerId="ADAL" clId="{21E067E7-33EB-4915-BF70-0132AFFB7239}" dt="2022-04-19T14:56:01.602" v="0" actId="478"/>
          <ac:spMkLst>
            <pc:docMk/>
            <pc:sldMk cId="2955896899" sldId="258"/>
            <ac:spMk id="4" creationId="{0C812F8A-5063-B3F9-7F53-FDD686DA2E8D}"/>
          </ac:spMkLst>
        </pc:spChg>
      </pc:sldChg>
      <pc:sldChg chg="modNotesTx">
        <pc:chgData name="Teinfalt, Lydia" userId="e99ab43c-f24f-4f7c-b8ca-88c17bdf844d" providerId="ADAL" clId="{21E067E7-33EB-4915-BF70-0132AFFB7239}" dt="2022-04-19T16:38:28.867" v="170" actId="20577"/>
        <pc:sldMkLst>
          <pc:docMk/>
          <pc:sldMk cId="2867429430" sldId="259"/>
        </pc:sldMkLst>
      </pc:sldChg>
      <pc:sldChg chg="addSp delSp modSp mod">
        <pc:chgData name="Teinfalt, Lydia" userId="e99ab43c-f24f-4f7c-b8ca-88c17bdf844d" providerId="ADAL" clId="{21E067E7-33EB-4915-BF70-0132AFFB7239}" dt="2022-04-19T22:41:19.003" v="207" actId="20577"/>
        <pc:sldMkLst>
          <pc:docMk/>
          <pc:sldMk cId="2687861579" sldId="260"/>
        </pc:sldMkLst>
        <pc:spChg chg="mod">
          <ac:chgData name="Teinfalt, Lydia" userId="e99ab43c-f24f-4f7c-b8ca-88c17bdf844d" providerId="ADAL" clId="{21E067E7-33EB-4915-BF70-0132AFFB7239}" dt="2022-04-19T15:52:44.247" v="133" actId="20577"/>
          <ac:spMkLst>
            <pc:docMk/>
            <pc:sldMk cId="2687861579" sldId="260"/>
            <ac:spMk id="2" creationId="{9C18893C-C2F4-13B0-D834-EBA1E7CEDE03}"/>
          </ac:spMkLst>
        </pc:spChg>
        <pc:spChg chg="add del">
          <ac:chgData name="Teinfalt, Lydia" userId="e99ab43c-f24f-4f7c-b8ca-88c17bdf844d" providerId="ADAL" clId="{21E067E7-33EB-4915-BF70-0132AFFB7239}" dt="2022-04-19T14:56:37.085" v="2" actId="478"/>
          <ac:spMkLst>
            <pc:docMk/>
            <pc:sldMk cId="2687861579" sldId="260"/>
            <ac:spMk id="3" creationId="{885C126E-F4F2-4EEF-A305-831EA890B4BB}"/>
          </ac:spMkLst>
        </pc:spChg>
        <pc:spChg chg="add mod">
          <ac:chgData name="Teinfalt, Lydia" userId="e99ab43c-f24f-4f7c-b8ca-88c17bdf844d" providerId="ADAL" clId="{21E067E7-33EB-4915-BF70-0132AFFB7239}" dt="2022-04-19T22:41:19.003" v="207" actId="20577"/>
          <ac:spMkLst>
            <pc:docMk/>
            <pc:sldMk cId="2687861579" sldId="260"/>
            <ac:spMk id="5" creationId="{5CB8E456-ECA7-4555-B418-0B885E84B542}"/>
          </ac:spMkLst>
        </pc:spChg>
        <pc:picChg chg="del">
          <ac:chgData name="Teinfalt, Lydia" userId="e99ab43c-f24f-4f7c-b8ca-88c17bdf844d" providerId="ADAL" clId="{21E067E7-33EB-4915-BF70-0132AFFB7239}" dt="2022-04-19T15:52:55.948" v="134" actId="478"/>
          <ac:picMkLst>
            <pc:docMk/>
            <pc:sldMk cId="2687861579" sldId="260"/>
            <ac:picMk id="7" creationId="{86DE9B3E-11E1-43A1-658F-636830509608}"/>
          </ac:picMkLst>
        </pc:picChg>
      </pc:sldChg>
      <pc:sldChg chg="addSp delSp modSp mod">
        <pc:chgData name="Teinfalt, Lydia" userId="e99ab43c-f24f-4f7c-b8ca-88c17bdf844d" providerId="ADAL" clId="{21E067E7-33EB-4915-BF70-0132AFFB7239}" dt="2022-04-19T15:02:19.313" v="9" actId="21"/>
        <pc:sldMkLst>
          <pc:docMk/>
          <pc:sldMk cId="381764326" sldId="262"/>
        </pc:sldMkLst>
        <pc:picChg chg="add del mod">
          <ac:chgData name="Teinfalt, Lydia" userId="e99ab43c-f24f-4f7c-b8ca-88c17bdf844d" providerId="ADAL" clId="{21E067E7-33EB-4915-BF70-0132AFFB7239}" dt="2022-04-19T15:02:19.313" v="9" actId="21"/>
          <ac:picMkLst>
            <pc:docMk/>
            <pc:sldMk cId="381764326" sldId="262"/>
            <ac:picMk id="5" creationId="{11EFBBA9-CD97-463A-A8E6-074BDE66D816}"/>
          </ac:picMkLst>
        </pc:picChg>
      </pc:sldChg>
      <pc:sldChg chg="modSp mod">
        <pc:chgData name="Teinfalt, Lydia" userId="e99ab43c-f24f-4f7c-b8ca-88c17bdf844d" providerId="ADAL" clId="{21E067E7-33EB-4915-BF70-0132AFFB7239}" dt="2022-04-19T23:05:50.036" v="337" actId="20577"/>
        <pc:sldMkLst>
          <pc:docMk/>
          <pc:sldMk cId="2358946847" sldId="264"/>
        </pc:sldMkLst>
        <pc:spChg chg="mod">
          <ac:chgData name="Teinfalt, Lydia" userId="e99ab43c-f24f-4f7c-b8ca-88c17bdf844d" providerId="ADAL" clId="{21E067E7-33EB-4915-BF70-0132AFFB7239}" dt="2022-04-19T23:05:50.036" v="337" actId="20577"/>
          <ac:spMkLst>
            <pc:docMk/>
            <pc:sldMk cId="2358946847" sldId="264"/>
            <ac:spMk id="2" creationId="{A90F52A5-30B5-3E5A-E9CD-5691AE638968}"/>
          </ac:spMkLst>
        </pc:spChg>
      </pc:sldChg>
      <pc:sldChg chg="addSp delSp modSp mod setBg">
        <pc:chgData name="Teinfalt, Lydia" userId="e99ab43c-f24f-4f7c-b8ca-88c17bdf844d" providerId="ADAL" clId="{21E067E7-33EB-4915-BF70-0132AFFB7239}" dt="2022-04-19T22:45:13.819" v="319" actId="20577"/>
        <pc:sldMkLst>
          <pc:docMk/>
          <pc:sldMk cId="3057153388" sldId="268"/>
        </pc:sldMkLst>
        <pc:spChg chg="mod">
          <ac:chgData name="Teinfalt, Lydia" userId="e99ab43c-f24f-4f7c-b8ca-88c17bdf844d" providerId="ADAL" clId="{21E067E7-33EB-4915-BF70-0132AFFB7239}" dt="2022-04-19T15:50:57.173" v="17" actId="26606"/>
          <ac:spMkLst>
            <pc:docMk/>
            <pc:sldMk cId="3057153388" sldId="268"/>
            <ac:spMk id="2" creationId="{E12BDC6A-FC3A-69FE-47CA-7547D2ADFD3B}"/>
          </ac:spMkLst>
        </pc:spChg>
        <pc:spChg chg="add del">
          <ac:chgData name="Teinfalt, Lydia" userId="e99ab43c-f24f-4f7c-b8ca-88c17bdf844d" providerId="ADAL" clId="{21E067E7-33EB-4915-BF70-0132AFFB7239}" dt="2022-04-19T15:51:02.950" v="19" actId="22"/>
          <ac:spMkLst>
            <pc:docMk/>
            <pc:sldMk cId="3057153388" sldId="268"/>
            <ac:spMk id="7" creationId="{A49241D8-AF45-4BA2-8BF4-6E101F5378DF}"/>
          </ac:spMkLst>
        </pc:spChg>
        <pc:spChg chg="add mod">
          <ac:chgData name="Teinfalt, Lydia" userId="e99ab43c-f24f-4f7c-b8ca-88c17bdf844d" providerId="ADAL" clId="{21E067E7-33EB-4915-BF70-0132AFFB7239}" dt="2022-04-19T22:45:13.819" v="319" actId="20577"/>
          <ac:spMkLst>
            <pc:docMk/>
            <pc:sldMk cId="3057153388" sldId="268"/>
            <ac:spMk id="8" creationId="{9EC4FF39-089F-8B21-8385-E5812C5D7C1A}"/>
          </ac:spMkLst>
        </pc:spChg>
        <pc:spChg chg="add del mod">
          <ac:chgData name="Teinfalt, Lydia" userId="e99ab43c-f24f-4f7c-b8ca-88c17bdf844d" providerId="ADAL" clId="{21E067E7-33EB-4915-BF70-0132AFFB7239}" dt="2022-04-19T22:40:03.913" v="183" actId="478"/>
          <ac:spMkLst>
            <pc:docMk/>
            <pc:sldMk cId="3057153388" sldId="268"/>
            <ac:spMk id="9" creationId="{EB5E3FA8-CACA-42CB-B231-D1470F6A3721}"/>
          </ac:spMkLst>
        </pc:spChg>
        <pc:spChg chg="add del">
          <ac:chgData name="Teinfalt, Lydia" userId="e99ab43c-f24f-4f7c-b8ca-88c17bdf844d" providerId="ADAL" clId="{21E067E7-33EB-4915-BF70-0132AFFB7239}" dt="2022-04-19T22:43:04.627" v="229" actId="478"/>
          <ac:spMkLst>
            <pc:docMk/>
            <pc:sldMk cId="3057153388" sldId="268"/>
            <ac:spMk id="10" creationId="{42EE3C8F-CE08-4FE3-8BAA-D55C45916A46}"/>
          </ac:spMkLst>
        </pc:spChg>
        <pc:spChg chg="add">
          <ac:chgData name="Teinfalt, Lydia" userId="e99ab43c-f24f-4f7c-b8ca-88c17bdf844d" providerId="ADAL" clId="{21E067E7-33EB-4915-BF70-0132AFFB7239}" dt="2022-04-19T15:50:57.173" v="17" actId="26606"/>
          <ac:spMkLst>
            <pc:docMk/>
            <pc:sldMk cId="3057153388" sldId="268"/>
            <ac:spMk id="11" creationId="{73DE2CFE-42F2-48F0-8706-5264E012B10C}"/>
          </ac:spMkLst>
        </pc:spChg>
        <pc:picChg chg="mod">
          <ac:chgData name="Teinfalt, Lydia" userId="e99ab43c-f24f-4f7c-b8ca-88c17bdf844d" providerId="ADAL" clId="{21E067E7-33EB-4915-BF70-0132AFFB7239}" dt="2022-04-19T15:50:57.173" v="17" actId="26606"/>
          <ac:picMkLst>
            <pc:docMk/>
            <pc:sldMk cId="3057153388" sldId="268"/>
            <ac:picMk id="4" creationId="{D6EBDA77-B448-6467-4506-7BEC35B0CC84}"/>
          </ac:picMkLst>
        </pc:picChg>
        <pc:picChg chg="add mod">
          <ac:chgData name="Teinfalt, Lydia" userId="e99ab43c-f24f-4f7c-b8ca-88c17bdf844d" providerId="ADAL" clId="{21E067E7-33EB-4915-BF70-0132AFFB7239}" dt="2022-04-19T22:40:09.348" v="185" actId="1076"/>
          <ac:picMkLst>
            <pc:docMk/>
            <pc:sldMk cId="3057153388" sldId="268"/>
            <ac:picMk id="5" creationId="{E8B3EE22-B591-4AE3-B757-5C640DFB6369}"/>
          </ac:picMkLst>
        </pc:picChg>
      </pc:sldChg>
      <pc:sldChg chg="addSp modSp mod">
        <pc:chgData name="Teinfalt, Lydia" userId="e99ab43c-f24f-4f7c-b8ca-88c17bdf844d" providerId="ADAL" clId="{21E067E7-33EB-4915-BF70-0132AFFB7239}" dt="2022-04-19T22:39:28.790" v="181" actId="14100"/>
        <pc:sldMkLst>
          <pc:docMk/>
          <pc:sldMk cId="915777280" sldId="269"/>
        </pc:sldMkLst>
        <pc:picChg chg="add mod">
          <ac:chgData name="Teinfalt, Lydia" userId="e99ab43c-f24f-4f7c-b8ca-88c17bdf844d" providerId="ADAL" clId="{21E067E7-33EB-4915-BF70-0132AFFB7239}" dt="2022-04-19T22:39:28.790" v="181" actId="14100"/>
          <ac:picMkLst>
            <pc:docMk/>
            <pc:sldMk cId="915777280" sldId="269"/>
            <ac:picMk id="5" creationId="{B585C480-0FBE-47B6-ACCD-127242009BE1}"/>
          </ac:picMkLst>
        </pc:picChg>
      </pc:sldChg>
      <pc:sldChg chg="addSp delSp modSp new mod setBg">
        <pc:chgData name="Teinfalt, Lydia" userId="e99ab43c-f24f-4f7c-b8ca-88c17bdf844d" providerId="ADAL" clId="{21E067E7-33EB-4915-BF70-0132AFFB7239}" dt="2022-04-19T22:38:37.218" v="179" actId="1076"/>
        <pc:sldMkLst>
          <pc:docMk/>
          <pc:sldMk cId="3143815710" sldId="273"/>
        </pc:sldMkLst>
        <pc:spChg chg="del">
          <ac:chgData name="Teinfalt, Lydia" userId="e99ab43c-f24f-4f7c-b8ca-88c17bdf844d" providerId="ADAL" clId="{21E067E7-33EB-4915-BF70-0132AFFB7239}" dt="2022-04-19T15:20:38.970" v="16" actId="26606"/>
          <ac:spMkLst>
            <pc:docMk/>
            <pc:sldMk cId="3143815710" sldId="273"/>
            <ac:spMk id="2" creationId="{55EADF10-08B2-4B71-BC28-C645E9FB5DA7}"/>
          </ac:spMkLst>
        </pc:spChg>
        <pc:spChg chg="del">
          <ac:chgData name="Teinfalt, Lydia" userId="e99ab43c-f24f-4f7c-b8ca-88c17bdf844d" providerId="ADAL" clId="{21E067E7-33EB-4915-BF70-0132AFFB7239}" dt="2022-04-19T15:02:08.467" v="7" actId="22"/>
          <ac:spMkLst>
            <pc:docMk/>
            <pc:sldMk cId="3143815710" sldId="273"/>
            <ac:spMk id="3" creationId="{27E86A9C-5BC7-4326-BF05-AFC9685CF808}"/>
          </ac:spMkLst>
        </pc:spChg>
        <pc:spChg chg="add del mod">
          <ac:chgData name="Teinfalt, Lydia" userId="e99ab43c-f24f-4f7c-b8ca-88c17bdf844d" providerId="ADAL" clId="{21E067E7-33EB-4915-BF70-0132AFFB7239}" dt="2022-04-19T22:38:12.624" v="173" actId="478"/>
          <ac:spMkLst>
            <pc:docMk/>
            <pc:sldMk cId="3143815710" sldId="273"/>
            <ac:spMk id="3" creationId="{BFA10EAD-FDC6-4E48-8E00-067ECE6CBD14}"/>
          </ac:spMkLst>
        </pc:spChg>
        <pc:spChg chg="add del mod">
          <ac:chgData name="Teinfalt, Lydia" userId="e99ab43c-f24f-4f7c-b8ca-88c17bdf844d" providerId="ADAL" clId="{21E067E7-33EB-4915-BF70-0132AFFB7239}" dt="2022-04-19T15:20:38.970" v="16" actId="26606"/>
          <ac:spMkLst>
            <pc:docMk/>
            <pc:sldMk cId="3143815710" sldId="273"/>
            <ac:spMk id="8" creationId="{3F9C900E-326F-42D5-85AC-E2AB1DA8E2B2}"/>
          </ac:spMkLst>
        </pc:spChg>
        <pc:spChg chg="add mod">
          <ac:chgData name="Teinfalt, Lydia" userId="e99ab43c-f24f-4f7c-b8ca-88c17bdf844d" providerId="ADAL" clId="{21E067E7-33EB-4915-BF70-0132AFFB7239}" dt="2022-04-19T22:38:37.218" v="179" actId="1076"/>
          <ac:spMkLst>
            <pc:docMk/>
            <pc:sldMk cId="3143815710" sldId="273"/>
            <ac:spMk id="8" creationId="{6B7970DB-B465-4DDB-A6D3-CF31C8975D81}"/>
          </ac:spMkLst>
        </pc:spChg>
        <pc:picChg chg="add del mod ord">
          <ac:chgData name="Teinfalt, Lydia" userId="e99ab43c-f24f-4f7c-b8ca-88c17bdf844d" providerId="ADAL" clId="{21E067E7-33EB-4915-BF70-0132AFFB7239}" dt="2022-04-19T15:20:33.089" v="14" actId="478"/>
          <ac:picMkLst>
            <pc:docMk/>
            <pc:sldMk cId="3143815710" sldId="273"/>
            <ac:picMk id="5" creationId="{7A45CBB9-A459-4DFC-A3E1-4D778F6E8807}"/>
          </ac:picMkLst>
        </pc:picChg>
        <pc:picChg chg="add mod">
          <ac:chgData name="Teinfalt, Lydia" userId="e99ab43c-f24f-4f7c-b8ca-88c17bdf844d" providerId="ADAL" clId="{21E067E7-33EB-4915-BF70-0132AFFB7239}" dt="2022-04-19T22:38:20.738" v="175" actId="14100"/>
          <ac:picMkLst>
            <pc:docMk/>
            <pc:sldMk cId="3143815710" sldId="273"/>
            <ac:picMk id="5" creationId="{F39E5603-F0CB-46BE-B3DF-7C492206E28E}"/>
          </ac:picMkLst>
        </pc:picChg>
        <pc:picChg chg="add del mod">
          <ac:chgData name="Teinfalt, Lydia" userId="e99ab43c-f24f-4f7c-b8ca-88c17bdf844d" providerId="ADAL" clId="{21E067E7-33EB-4915-BF70-0132AFFB7239}" dt="2022-04-19T15:20:31.167" v="13" actId="478"/>
          <ac:picMkLst>
            <pc:docMk/>
            <pc:sldMk cId="3143815710" sldId="273"/>
            <ac:picMk id="6" creationId="{09CEF3C4-C2C8-4CF1-8744-4902B787EAC3}"/>
          </ac:picMkLst>
        </pc:picChg>
        <pc:picChg chg="add del mod">
          <ac:chgData name="Teinfalt, Lydia" userId="e99ab43c-f24f-4f7c-b8ca-88c17bdf844d" providerId="ADAL" clId="{21E067E7-33EB-4915-BF70-0132AFFB7239}" dt="2022-04-19T22:38:04.905" v="171" actId="478"/>
          <ac:picMkLst>
            <pc:docMk/>
            <pc:sldMk cId="3143815710" sldId="273"/>
            <ac:picMk id="10" creationId="{2B3EC168-D17D-44F4-AA63-1A3F42969EAA}"/>
          </ac:picMkLst>
        </pc:picChg>
      </pc:sldChg>
    </pc:docChg>
  </pc:docChgLst>
  <pc:docChgLst>
    <pc:chgData name="Teinfalt, Lydia" userId="S::lteinfalt@gwu.edu::e99ab43c-f24f-4f7c-b8ca-88c17bdf844d" providerId="AD" clId="Web-{6AA47CB5-3A64-4C06-9973-630D6C56EC89}"/>
    <pc:docChg chg="addSld modSld sldOrd">
      <pc:chgData name="Teinfalt, Lydia" userId="S::lteinfalt@gwu.edu::e99ab43c-f24f-4f7c-b8ca-88c17bdf844d" providerId="AD" clId="Web-{6AA47CB5-3A64-4C06-9973-630D6C56EC89}" dt="2022-04-17T13:40:11.156" v="516"/>
      <pc:docMkLst>
        <pc:docMk/>
      </pc:docMkLst>
      <pc:sldChg chg="modSp">
        <pc:chgData name="Teinfalt, Lydia" userId="S::lteinfalt@gwu.edu::e99ab43c-f24f-4f7c-b8ca-88c17bdf844d" providerId="AD" clId="Web-{6AA47CB5-3A64-4C06-9973-630D6C56EC89}" dt="2022-04-17T13:15:05.314" v="103" actId="20577"/>
        <pc:sldMkLst>
          <pc:docMk/>
          <pc:sldMk cId="109857222" sldId="256"/>
        </pc:sldMkLst>
        <pc:spChg chg="mod">
          <ac:chgData name="Teinfalt, Lydia" userId="S::lteinfalt@gwu.edu::e99ab43c-f24f-4f7c-b8ca-88c17bdf844d" providerId="AD" clId="Web-{6AA47CB5-3A64-4C06-9973-630D6C56EC89}" dt="2022-04-17T13:11:43.833" v="85" actId="20577"/>
          <ac:spMkLst>
            <pc:docMk/>
            <pc:sldMk cId="109857222" sldId="256"/>
            <ac:spMk id="2" creationId="{00000000-0000-0000-0000-000000000000}"/>
          </ac:spMkLst>
        </pc:spChg>
        <pc:spChg chg="mod">
          <ac:chgData name="Teinfalt, Lydia" userId="S::lteinfalt@gwu.edu::e99ab43c-f24f-4f7c-b8ca-88c17bdf844d" providerId="AD" clId="Web-{6AA47CB5-3A64-4C06-9973-630D6C56EC89}" dt="2022-04-17T13:15:05.314" v="103" actId="20577"/>
          <ac:spMkLst>
            <pc:docMk/>
            <pc:sldMk cId="109857222" sldId="256"/>
            <ac:spMk id="3" creationId="{00000000-0000-0000-0000-000000000000}"/>
          </ac:spMkLst>
        </pc:spChg>
      </pc:sldChg>
      <pc:sldChg chg="modSp new">
        <pc:chgData name="Teinfalt, Lydia" userId="S::lteinfalt@gwu.edu::e99ab43c-f24f-4f7c-b8ca-88c17bdf844d" providerId="AD" clId="Web-{6AA47CB5-3A64-4C06-9973-630D6C56EC89}" dt="2022-04-17T13:16:48.086" v="144" actId="20577"/>
        <pc:sldMkLst>
          <pc:docMk/>
          <pc:sldMk cId="335162384" sldId="257"/>
        </pc:sldMkLst>
        <pc:spChg chg="mod">
          <ac:chgData name="Teinfalt, Lydia" userId="S::lteinfalt@gwu.edu::e99ab43c-f24f-4f7c-b8ca-88c17bdf844d" providerId="AD" clId="Web-{6AA47CB5-3A64-4C06-9973-630D6C56EC89}" dt="2022-04-17T13:16:08.787" v="111" actId="20577"/>
          <ac:spMkLst>
            <pc:docMk/>
            <pc:sldMk cId="335162384" sldId="257"/>
            <ac:spMk id="2" creationId="{1170D75E-AB76-9DC2-1D3F-47B03BECF44C}"/>
          </ac:spMkLst>
        </pc:spChg>
        <pc:spChg chg="mod">
          <ac:chgData name="Teinfalt, Lydia" userId="S::lteinfalt@gwu.edu::e99ab43c-f24f-4f7c-b8ca-88c17bdf844d" providerId="AD" clId="Web-{6AA47CB5-3A64-4C06-9973-630D6C56EC89}" dt="2022-04-17T13:16:48.086" v="144" actId="20577"/>
          <ac:spMkLst>
            <pc:docMk/>
            <pc:sldMk cId="335162384" sldId="257"/>
            <ac:spMk id="3" creationId="{7DDFDA3F-151D-DE5C-DF3F-9CC5E0FD0F0E}"/>
          </ac:spMkLst>
        </pc:spChg>
      </pc:sldChg>
      <pc:sldChg chg="modSp new">
        <pc:chgData name="Teinfalt, Lydia" userId="S::lteinfalt@gwu.edu::e99ab43c-f24f-4f7c-b8ca-88c17bdf844d" providerId="AD" clId="Web-{6AA47CB5-3A64-4C06-9973-630D6C56EC89}" dt="2022-04-17T13:24:00.647" v="357" actId="20577"/>
        <pc:sldMkLst>
          <pc:docMk/>
          <pc:sldMk cId="2955896899" sldId="258"/>
        </pc:sldMkLst>
        <pc:spChg chg="mod">
          <ac:chgData name="Teinfalt, Lydia" userId="S::lteinfalt@gwu.edu::e99ab43c-f24f-4f7c-b8ca-88c17bdf844d" providerId="AD" clId="Web-{6AA47CB5-3A64-4C06-9973-630D6C56EC89}" dt="2022-04-17T13:17:24.917" v="162" actId="20577"/>
          <ac:spMkLst>
            <pc:docMk/>
            <pc:sldMk cId="2955896899" sldId="258"/>
            <ac:spMk id="2" creationId="{DDB033F1-32BB-9C3D-30AA-B751BD069044}"/>
          </ac:spMkLst>
        </pc:spChg>
        <pc:spChg chg="mod">
          <ac:chgData name="Teinfalt, Lydia" userId="S::lteinfalt@gwu.edu::e99ab43c-f24f-4f7c-b8ca-88c17bdf844d" providerId="AD" clId="Web-{6AA47CB5-3A64-4C06-9973-630D6C56EC89}" dt="2022-04-17T13:24:00.647" v="357" actId="20577"/>
          <ac:spMkLst>
            <pc:docMk/>
            <pc:sldMk cId="2955896899" sldId="258"/>
            <ac:spMk id="3" creationId="{8B089C6A-3C37-5761-6C3D-71E415C66F1E}"/>
          </ac:spMkLst>
        </pc:spChg>
      </pc:sldChg>
      <pc:sldChg chg="addSp delSp modSp new">
        <pc:chgData name="Teinfalt, Lydia" userId="S::lteinfalt@gwu.edu::e99ab43c-f24f-4f7c-b8ca-88c17bdf844d" providerId="AD" clId="Web-{6AA47CB5-3A64-4C06-9973-630D6C56EC89}" dt="2022-04-17T13:25:01.166" v="377" actId="14100"/>
        <pc:sldMkLst>
          <pc:docMk/>
          <pc:sldMk cId="2867429430" sldId="259"/>
        </pc:sldMkLst>
        <pc:spChg chg="mod">
          <ac:chgData name="Teinfalt, Lydia" userId="S::lteinfalt@gwu.edu::e99ab43c-f24f-4f7c-b8ca-88c17bdf844d" providerId="AD" clId="Web-{6AA47CB5-3A64-4C06-9973-630D6C56EC89}" dt="2022-04-17T13:24:50.494" v="373" actId="20577"/>
          <ac:spMkLst>
            <pc:docMk/>
            <pc:sldMk cId="2867429430" sldId="259"/>
            <ac:spMk id="2" creationId="{C47F98E4-D63F-7CB8-C809-8C395F6A90E0}"/>
          </ac:spMkLst>
        </pc:spChg>
        <pc:spChg chg="del mod">
          <ac:chgData name="Teinfalt, Lydia" userId="S::lteinfalt@gwu.edu::e99ab43c-f24f-4f7c-b8ca-88c17bdf844d" providerId="AD" clId="Web-{6AA47CB5-3A64-4C06-9973-630D6C56EC89}" dt="2022-04-17T13:24:53.181" v="375"/>
          <ac:spMkLst>
            <pc:docMk/>
            <pc:sldMk cId="2867429430" sldId="259"/>
            <ac:spMk id="3" creationId="{334C17A2-A6E5-407B-7F4D-C9E1D68DC4AF}"/>
          </ac:spMkLst>
        </pc:spChg>
        <pc:picChg chg="add mod ord">
          <ac:chgData name="Teinfalt, Lydia" userId="S::lteinfalt@gwu.edu::e99ab43c-f24f-4f7c-b8ca-88c17bdf844d" providerId="AD" clId="Web-{6AA47CB5-3A64-4C06-9973-630D6C56EC89}" dt="2022-04-17T13:25:01.166" v="377" actId="14100"/>
          <ac:picMkLst>
            <pc:docMk/>
            <pc:sldMk cId="2867429430" sldId="259"/>
            <ac:picMk id="4" creationId="{7D9E8AE3-0A1F-8D15-16AC-09789EAA55DB}"/>
          </ac:picMkLst>
        </pc:picChg>
      </pc:sldChg>
      <pc:sldChg chg="addSp delSp modSp new">
        <pc:chgData name="Teinfalt, Lydia" userId="S::lteinfalt@gwu.edu::e99ab43c-f24f-4f7c-b8ca-88c17bdf844d" providerId="AD" clId="Web-{6AA47CB5-3A64-4C06-9973-630D6C56EC89}" dt="2022-04-17T13:32:49.023" v="461"/>
        <pc:sldMkLst>
          <pc:docMk/>
          <pc:sldMk cId="2687861579" sldId="260"/>
        </pc:sldMkLst>
        <pc:spChg chg="mod">
          <ac:chgData name="Teinfalt, Lydia" userId="S::lteinfalt@gwu.edu::e99ab43c-f24f-4f7c-b8ca-88c17bdf844d" providerId="AD" clId="Web-{6AA47CB5-3A64-4C06-9973-630D6C56EC89}" dt="2022-04-17T13:30:50.750" v="456" actId="20577"/>
          <ac:spMkLst>
            <pc:docMk/>
            <pc:sldMk cId="2687861579" sldId="260"/>
            <ac:spMk id="2" creationId="{9C18893C-C2F4-13B0-D834-EBA1E7CEDE03}"/>
          </ac:spMkLst>
        </pc:spChg>
        <pc:spChg chg="del">
          <ac:chgData name="Teinfalt, Lydia" userId="S::lteinfalt@gwu.edu::e99ab43c-f24f-4f7c-b8ca-88c17bdf844d" providerId="AD" clId="Web-{6AA47CB5-3A64-4C06-9973-630D6C56EC89}" dt="2022-04-17T13:30:49.625" v="453"/>
          <ac:spMkLst>
            <pc:docMk/>
            <pc:sldMk cId="2687861579" sldId="260"/>
            <ac:spMk id="3" creationId="{E5DF7177-C9FB-04AA-4304-6B146409F765}"/>
          </ac:spMkLst>
        </pc:spChg>
        <pc:spChg chg="add del mod">
          <ac:chgData name="Teinfalt, Lydia" userId="S::lteinfalt@gwu.edu::e99ab43c-f24f-4f7c-b8ca-88c17bdf844d" providerId="AD" clId="Web-{6AA47CB5-3A64-4C06-9973-630D6C56EC89}" dt="2022-04-17T13:32:49.023" v="461"/>
          <ac:spMkLst>
            <pc:docMk/>
            <pc:sldMk cId="2687861579" sldId="260"/>
            <ac:spMk id="6" creationId="{E347F705-5477-BB53-3091-EE99F2E69451}"/>
          </ac:spMkLst>
        </pc:spChg>
        <pc:picChg chg="add del mod ord">
          <ac:chgData name="Teinfalt, Lydia" userId="S::lteinfalt@gwu.edu::e99ab43c-f24f-4f7c-b8ca-88c17bdf844d" providerId="AD" clId="Web-{6AA47CB5-3A64-4C06-9973-630D6C56EC89}" dt="2022-04-17T13:32:47.586" v="460"/>
          <ac:picMkLst>
            <pc:docMk/>
            <pc:sldMk cId="2687861579" sldId="260"/>
            <ac:picMk id="4" creationId="{C89A7B68-69A0-E8F8-D8F5-2F5B931AB60C}"/>
          </ac:picMkLst>
        </pc:picChg>
        <pc:picChg chg="add mod ord">
          <ac:chgData name="Teinfalt, Lydia" userId="S::lteinfalt@gwu.edu::e99ab43c-f24f-4f7c-b8ca-88c17bdf844d" providerId="AD" clId="Web-{6AA47CB5-3A64-4C06-9973-630D6C56EC89}" dt="2022-04-17T13:32:49.023" v="461"/>
          <ac:picMkLst>
            <pc:docMk/>
            <pc:sldMk cId="2687861579" sldId="260"/>
            <ac:picMk id="7" creationId="{86DE9B3E-11E1-43A1-658F-636830509608}"/>
          </ac:picMkLst>
        </pc:picChg>
      </pc:sldChg>
      <pc:sldChg chg="modSp new mod modClrScheme chgLayout">
        <pc:chgData name="Teinfalt, Lydia" userId="S::lteinfalt@gwu.edu::e99ab43c-f24f-4f7c-b8ca-88c17bdf844d" providerId="AD" clId="Web-{6AA47CB5-3A64-4C06-9973-630D6C56EC89}" dt="2022-04-17T13:25:58.607" v="385" actId="20577"/>
        <pc:sldMkLst>
          <pc:docMk/>
          <pc:sldMk cId="3109458027" sldId="261"/>
        </pc:sldMkLst>
        <pc:spChg chg="mod ord">
          <ac:chgData name="Teinfalt, Lydia" userId="S::lteinfalt@gwu.edu::e99ab43c-f24f-4f7c-b8ca-88c17bdf844d" providerId="AD" clId="Web-{6AA47CB5-3A64-4C06-9973-630D6C56EC89}" dt="2022-04-17T13:25:58.607" v="385" actId="20577"/>
          <ac:spMkLst>
            <pc:docMk/>
            <pc:sldMk cId="3109458027" sldId="261"/>
            <ac:spMk id="2" creationId="{33473BC2-DCF7-394C-B362-81A21EAA381F}"/>
          </ac:spMkLst>
        </pc:spChg>
        <pc:spChg chg="mod ord">
          <ac:chgData name="Teinfalt, Lydia" userId="S::lteinfalt@gwu.edu::e99ab43c-f24f-4f7c-b8ca-88c17bdf844d" providerId="AD" clId="Web-{6AA47CB5-3A64-4C06-9973-630D6C56EC89}" dt="2022-04-17T13:25:52.201" v="380"/>
          <ac:spMkLst>
            <pc:docMk/>
            <pc:sldMk cId="3109458027" sldId="261"/>
            <ac:spMk id="3" creationId="{BE98572B-5D2F-3C53-B7F3-C2CCAE9B9414}"/>
          </ac:spMkLst>
        </pc:spChg>
      </pc:sldChg>
      <pc:sldChg chg="modSp new mod modClrScheme chgLayout">
        <pc:chgData name="Teinfalt, Lydia" userId="S::lteinfalt@gwu.edu::e99ab43c-f24f-4f7c-b8ca-88c17bdf844d" providerId="AD" clId="Web-{6AA47CB5-3A64-4C06-9973-630D6C56EC89}" dt="2022-04-17T13:29:18.057" v="449"/>
        <pc:sldMkLst>
          <pc:docMk/>
          <pc:sldMk cId="381764326" sldId="262"/>
        </pc:sldMkLst>
        <pc:spChg chg="mod ord">
          <ac:chgData name="Teinfalt, Lydia" userId="S::lteinfalt@gwu.edu::e99ab43c-f24f-4f7c-b8ca-88c17bdf844d" providerId="AD" clId="Web-{6AA47CB5-3A64-4C06-9973-630D6C56EC89}" dt="2022-04-17T13:29:18.057" v="449"/>
          <ac:spMkLst>
            <pc:docMk/>
            <pc:sldMk cId="381764326" sldId="262"/>
            <ac:spMk id="2" creationId="{F0862389-4F1D-8D79-C1F8-9FBE86312819}"/>
          </ac:spMkLst>
        </pc:spChg>
        <pc:spChg chg="mod ord">
          <ac:chgData name="Teinfalt, Lydia" userId="S::lteinfalt@gwu.edu::e99ab43c-f24f-4f7c-b8ca-88c17bdf844d" providerId="AD" clId="Web-{6AA47CB5-3A64-4C06-9973-630D6C56EC89}" dt="2022-04-17T13:29:18.057" v="449"/>
          <ac:spMkLst>
            <pc:docMk/>
            <pc:sldMk cId="381764326" sldId="262"/>
            <ac:spMk id="3" creationId="{3911548C-D026-675B-A9AF-4F2DA87F4B40}"/>
          </ac:spMkLst>
        </pc:spChg>
      </pc:sldChg>
      <pc:sldChg chg="modSp new mod modClrScheme chgLayout">
        <pc:chgData name="Teinfalt, Lydia" userId="S::lteinfalt@gwu.edu::e99ab43c-f24f-4f7c-b8ca-88c17bdf844d" providerId="AD" clId="Web-{6AA47CB5-3A64-4C06-9973-630D6C56EC89}" dt="2022-04-17T13:29:28.292" v="452" actId="20577"/>
        <pc:sldMkLst>
          <pc:docMk/>
          <pc:sldMk cId="2609902693" sldId="263"/>
        </pc:sldMkLst>
        <pc:spChg chg="mod ord">
          <ac:chgData name="Teinfalt, Lydia" userId="S::lteinfalt@gwu.edu::e99ab43c-f24f-4f7c-b8ca-88c17bdf844d" providerId="AD" clId="Web-{6AA47CB5-3A64-4C06-9973-630D6C56EC89}" dt="2022-04-17T13:29:28.292" v="452" actId="20577"/>
          <ac:spMkLst>
            <pc:docMk/>
            <pc:sldMk cId="2609902693" sldId="263"/>
            <ac:spMk id="2" creationId="{39451EB0-7EF9-6C8C-EDEF-6D23468F4FAB}"/>
          </ac:spMkLst>
        </pc:spChg>
        <pc:spChg chg="mod ord">
          <ac:chgData name="Teinfalt, Lydia" userId="S::lteinfalt@gwu.edu::e99ab43c-f24f-4f7c-b8ca-88c17bdf844d" providerId="AD" clId="Web-{6AA47CB5-3A64-4C06-9973-630D6C56EC89}" dt="2022-04-17T13:29:25.870" v="451"/>
          <ac:spMkLst>
            <pc:docMk/>
            <pc:sldMk cId="2609902693" sldId="263"/>
            <ac:spMk id="3" creationId="{B8EEB217-D489-0C2A-0C18-44D2EB6A1873}"/>
          </ac:spMkLst>
        </pc:spChg>
      </pc:sldChg>
      <pc:sldChg chg="addSp delSp modSp new">
        <pc:chgData name="Teinfalt, Lydia" userId="S::lteinfalt@gwu.edu::e99ab43c-f24f-4f7c-b8ca-88c17bdf844d" providerId="AD" clId="Web-{6AA47CB5-3A64-4C06-9973-630D6C56EC89}" dt="2022-04-17T13:32:21.818" v="458"/>
        <pc:sldMkLst>
          <pc:docMk/>
          <pc:sldMk cId="2358946847" sldId="264"/>
        </pc:sldMkLst>
        <pc:spChg chg="del">
          <ac:chgData name="Teinfalt, Lydia" userId="S::lteinfalt@gwu.edu::e99ab43c-f24f-4f7c-b8ca-88c17bdf844d" providerId="AD" clId="Web-{6AA47CB5-3A64-4C06-9973-630D6C56EC89}" dt="2022-04-17T13:32:21.818" v="458"/>
          <ac:spMkLst>
            <pc:docMk/>
            <pc:sldMk cId="2358946847" sldId="264"/>
            <ac:spMk id="3" creationId="{1643D2D8-41EC-F26F-450F-865D6665C803}"/>
          </ac:spMkLst>
        </pc:spChg>
        <pc:picChg chg="add mod ord">
          <ac:chgData name="Teinfalt, Lydia" userId="S::lteinfalt@gwu.edu::e99ab43c-f24f-4f7c-b8ca-88c17bdf844d" providerId="AD" clId="Web-{6AA47CB5-3A64-4C06-9973-630D6C56EC89}" dt="2022-04-17T13:32:21.818" v="458"/>
          <ac:picMkLst>
            <pc:docMk/>
            <pc:sldMk cId="2358946847" sldId="264"/>
            <ac:picMk id="4" creationId="{D7121ED8-957D-94C9-61CD-B208D11DB05B}"/>
          </ac:picMkLst>
        </pc:picChg>
      </pc:sldChg>
      <pc:sldChg chg="addSp delSp modSp new ord">
        <pc:chgData name="Teinfalt, Lydia" userId="S::lteinfalt@gwu.edu::e99ab43c-f24f-4f7c-b8ca-88c17bdf844d" providerId="AD" clId="Web-{6AA47CB5-3A64-4C06-9973-630D6C56EC89}" dt="2022-04-17T13:33:42.689" v="464"/>
        <pc:sldMkLst>
          <pc:docMk/>
          <pc:sldMk cId="1486375787" sldId="265"/>
        </pc:sldMkLst>
        <pc:spChg chg="del">
          <ac:chgData name="Teinfalt, Lydia" userId="S::lteinfalt@gwu.edu::e99ab43c-f24f-4f7c-b8ca-88c17bdf844d" providerId="AD" clId="Web-{6AA47CB5-3A64-4C06-9973-630D6C56EC89}" dt="2022-04-17T13:33:38.970" v="463"/>
          <ac:spMkLst>
            <pc:docMk/>
            <pc:sldMk cId="1486375787" sldId="265"/>
            <ac:spMk id="3" creationId="{8896CC0A-774A-BD2E-5AD4-2F2A4798395E}"/>
          </ac:spMkLst>
        </pc:spChg>
        <pc:picChg chg="add mod ord">
          <ac:chgData name="Teinfalt, Lydia" userId="S::lteinfalt@gwu.edu::e99ab43c-f24f-4f7c-b8ca-88c17bdf844d" providerId="AD" clId="Web-{6AA47CB5-3A64-4C06-9973-630D6C56EC89}" dt="2022-04-17T13:33:38.970" v="463"/>
          <ac:picMkLst>
            <pc:docMk/>
            <pc:sldMk cId="1486375787" sldId="265"/>
            <ac:picMk id="4" creationId="{19638BD3-3B13-2E20-9795-D8886BD26E73}"/>
          </ac:picMkLst>
        </pc:picChg>
      </pc:sldChg>
      <pc:sldChg chg="addSp delSp modSp new">
        <pc:chgData name="Teinfalt, Lydia" userId="S::lteinfalt@gwu.edu::e99ab43c-f24f-4f7c-b8ca-88c17bdf844d" providerId="AD" clId="Web-{6AA47CB5-3A64-4C06-9973-630D6C56EC89}" dt="2022-04-17T13:40:11.156" v="516"/>
        <pc:sldMkLst>
          <pc:docMk/>
          <pc:sldMk cId="2346458268" sldId="266"/>
        </pc:sldMkLst>
        <pc:spChg chg="mod">
          <ac:chgData name="Teinfalt, Lydia" userId="S::lteinfalt@gwu.edu::e99ab43c-f24f-4f7c-b8ca-88c17bdf844d" providerId="AD" clId="Web-{6AA47CB5-3A64-4C06-9973-630D6C56EC89}" dt="2022-04-17T13:35:05.634" v="468" actId="20577"/>
          <ac:spMkLst>
            <pc:docMk/>
            <pc:sldMk cId="2346458268" sldId="266"/>
            <ac:spMk id="2" creationId="{7DA6E726-54EE-CB2C-F1BB-7B8659673B86}"/>
          </ac:spMkLst>
        </pc:spChg>
        <pc:spChg chg="del">
          <ac:chgData name="Teinfalt, Lydia" userId="S::lteinfalt@gwu.edu::e99ab43c-f24f-4f7c-b8ca-88c17bdf844d" providerId="AD" clId="Web-{6AA47CB5-3A64-4C06-9973-630D6C56EC89}" dt="2022-04-17T13:35:07.509" v="469"/>
          <ac:spMkLst>
            <pc:docMk/>
            <pc:sldMk cId="2346458268" sldId="266"/>
            <ac:spMk id="3" creationId="{1070FC78-D366-DB1A-83F7-48E50384AB31}"/>
          </ac:spMkLst>
        </pc:spChg>
        <pc:spChg chg="add del mod">
          <ac:chgData name="Teinfalt, Lydia" userId="S::lteinfalt@gwu.edu::e99ab43c-f24f-4f7c-b8ca-88c17bdf844d" providerId="AD" clId="Web-{6AA47CB5-3A64-4C06-9973-630D6C56EC89}" dt="2022-04-17T13:37:06.020" v="476"/>
          <ac:spMkLst>
            <pc:docMk/>
            <pc:sldMk cId="2346458268" sldId="266"/>
            <ac:spMk id="6" creationId="{7AF7B1AF-CB85-E501-A83F-B24DFCBE4756}"/>
          </ac:spMkLst>
        </pc:spChg>
        <pc:spChg chg="add del mod">
          <ac:chgData name="Teinfalt, Lydia" userId="S::lteinfalt@gwu.edu::e99ab43c-f24f-4f7c-b8ca-88c17bdf844d" providerId="AD" clId="Web-{6AA47CB5-3A64-4C06-9973-630D6C56EC89}" dt="2022-04-17T13:39:46.811" v="512"/>
          <ac:spMkLst>
            <pc:docMk/>
            <pc:sldMk cId="2346458268" sldId="266"/>
            <ac:spMk id="7" creationId="{C95D72DB-A56C-623A-C55A-D6546B3B67FD}"/>
          </ac:spMkLst>
        </pc:spChg>
        <pc:spChg chg="add del">
          <ac:chgData name="Teinfalt, Lydia" userId="S::lteinfalt@gwu.edu::e99ab43c-f24f-4f7c-b8ca-88c17bdf844d" providerId="AD" clId="Web-{6AA47CB5-3A64-4C06-9973-630D6C56EC89}" dt="2022-04-17T13:39:51.733" v="513"/>
          <ac:spMkLst>
            <pc:docMk/>
            <pc:sldMk cId="2346458268" sldId="266"/>
            <ac:spMk id="8" creationId="{5567FCA5-2D48-0D78-6943-379CE9F0C62B}"/>
          </ac:spMkLst>
        </pc:spChg>
        <pc:picChg chg="add mod ord">
          <ac:chgData name="Teinfalt, Lydia" userId="S::lteinfalt@gwu.edu::e99ab43c-f24f-4f7c-b8ca-88c17bdf844d" providerId="AD" clId="Web-{6AA47CB5-3A64-4C06-9973-630D6C56EC89}" dt="2022-04-17T13:39:57.624" v="515" actId="1076"/>
          <ac:picMkLst>
            <pc:docMk/>
            <pc:sldMk cId="2346458268" sldId="266"/>
            <ac:picMk id="4" creationId="{BC7B46A1-C497-ED6C-520D-0F157A87CA19}"/>
          </ac:picMkLst>
        </pc:picChg>
        <pc:picChg chg="add mod">
          <ac:chgData name="Teinfalt, Lydia" userId="S::lteinfalt@gwu.edu::e99ab43c-f24f-4f7c-b8ca-88c17bdf844d" providerId="AD" clId="Web-{6AA47CB5-3A64-4C06-9973-630D6C56EC89}" dt="2022-04-17T13:36:07.579" v="472" actId="1076"/>
          <ac:picMkLst>
            <pc:docMk/>
            <pc:sldMk cId="2346458268" sldId="266"/>
            <ac:picMk id="5" creationId="{6FF2C8AA-F58C-438B-D31D-E254CBCAC89B}"/>
          </ac:picMkLst>
        </pc:picChg>
        <pc:inkChg chg="add del">
          <ac:chgData name="Teinfalt, Lydia" userId="S::lteinfalt@gwu.edu::e99ab43c-f24f-4f7c-b8ca-88c17bdf844d" providerId="AD" clId="Web-{6AA47CB5-3A64-4C06-9973-630D6C56EC89}" dt="2022-04-17T13:37:52.570" v="481"/>
          <ac:inkMkLst>
            <pc:docMk/>
            <pc:sldMk cId="2346458268" sldId="266"/>
            <ac:inkMk id="9" creationId="{0D2342B7-AF59-5DC3-3187-E7F5B7863EE4}"/>
          </ac:inkMkLst>
        </pc:inkChg>
        <pc:inkChg chg="add del">
          <ac:chgData name="Teinfalt, Lydia" userId="S::lteinfalt@gwu.edu::e99ab43c-f24f-4f7c-b8ca-88c17bdf844d" providerId="AD" clId="Web-{6AA47CB5-3A64-4C06-9973-630D6C56EC89}" dt="2022-04-17T13:37:56.492" v="484"/>
          <ac:inkMkLst>
            <pc:docMk/>
            <pc:sldMk cId="2346458268" sldId="266"/>
            <ac:inkMk id="10" creationId="{DE422984-B25A-9F91-F3CD-326EF8F95B52}"/>
          </ac:inkMkLst>
        </pc:inkChg>
        <pc:inkChg chg="add del">
          <ac:chgData name="Teinfalt, Lydia" userId="S::lteinfalt@gwu.edu::e99ab43c-f24f-4f7c-b8ca-88c17bdf844d" providerId="AD" clId="Web-{6AA47CB5-3A64-4C06-9973-630D6C56EC89}" dt="2022-04-17T13:39:43.452" v="510"/>
          <ac:inkMkLst>
            <pc:docMk/>
            <pc:sldMk cId="2346458268" sldId="266"/>
            <ac:inkMk id="11" creationId="{A12C0EAC-0CB7-181E-0AC4-345945D4A498}"/>
          </ac:inkMkLst>
        </pc:inkChg>
        <pc:inkChg chg="add del">
          <ac:chgData name="Teinfalt, Lydia" userId="S::lteinfalt@gwu.edu::e99ab43c-f24f-4f7c-b8ca-88c17bdf844d" providerId="AD" clId="Web-{6AA47CB5-3A64-4C06-9973-630D6C56EC89}" dt="2022-04-17T13:39:36.373" v="506"/>
          <ac:inkMkLst>
            <pc:docMk/>
            <pc:sldMk cId="2346458268" sldId="266"/>
            <ac:inkMk id="12" creationId="{B054660D-0CA8-32E5-5702-13F65BC838D7}"/>
          </ac:inkMkLst>
        </pc:inkChg>
        <pc:inkChg chg="add del">
          <ac:chgData name="Teinfalt, Lydia" userId="S::lteinfalt@gwu.edu::e99ab43c-f24f-4f7c-b8ca-88c17bdf844d" providerId="AD" clId="Web-{6AA47CB5-3A64-4C06-9973-630D6C56EC89}" dt="2022-04-17T13:39:34.295" v="505"/>
          <ac:inkMkLst>
            <pc:docMk/>
            <pc:sldMk cId="2346458268" sldId="266"/>
            <ac:inkMk id="13" creationId="{4843CBC4-252A-2355-0FA7-7A4268D304F6}"/>
          </ac:inkMkLst>
        </pc:inkChg>
        <pc:inkChg chg="add del">
          <ac:chgData name="Teinfalt, Lydia" userId="S::lteinfalt@gwu.edu::e99ab43c-f24f-4f7c-b8ca-88c17bdf844d" providerId="AD" clId="Web-{6AA47CB5-3A64-4C06-9973-630D6C56EC89}" dt="2022-04-17T13:39:09.699" v="492"/>
          <ac:inkMkLst>
            <pc:docMk/>
            <pc:sldMk cId="2346458268" sldId="266"/>
            <ac:inkMk id="14" creationId="{A00C2FFA-8FB4-B1E1-CA6F-D4F2FFA068C0}"/>
          </ac:inkMkLst>
        </pc:inkChg>
        <pc:inkChg chg="add del">
          <ac:chgData name="Teinfalt, Lydia" userId="S::lteinfalt@gwu.edu::e99ab43c-f24f-4f7c-b8ca-88c17bdf844d" providerId="AD" clId="Web-{6AA47CB5-3A64-4C06-9973-630D6C56EC89}" dt="2022-04-17T13:39:32.529" v="504"/>
          <ac:inkMkLst>
            <pc:docMk/>
            <pc:sldMk cId="2346458268" sldId="266"/>
            <ac:inkMk id="15" creationId="{53565274-3C23-ED28-C3AA-C1802A35F795}"/>
          </ac:inkMkLst>
        </pc:inkChg>
        <pc:inkChg chg="add del">
          <ac:chgData name="Teinfalt, Lydia" userId="S::lteinfalt@gwu.edu::e99ab43c-f24f-4f7c-b8ca-88c17bdf844d" providerId="AD" clId="Web-{6AA47CB5-3A64-4C06-9973-630D6C56EC89}" dt="2022-04-17T13:39:22.325" v="501"/>
          <ac:inkMkLst>
            <pc:docMk/>
            <pc:sldMk cId="2346458268" sldId="266"/>
            <ac:inkMk id="16" creationId="{BFA9B6A2-FA90-5DE3-0C8E-F75EE1B0CAB1}"/>
          </ac:inkMkLst>
        </pc:inkChg>
        <pc:inkChg chg="add del">
          <ac:chgData name="Teinfalt, Lydia" userId="S::lteinfalt@gwu.edu::e99ab43c-f24f-4f7c-b8ca-88c17bdf844d" providerId="AD" clId="Web-{6AA47CB5-3A64-4C06-9973-630D6C56EC89}" dt="2022-04-17T13:39:21.435" v="500"/>
          <ac:inkMkLst>
            <pc:docMk/>
            <pc:sldMk cId="2346458268" sldId="266"/>
            <ac:inkMk id="17" creationId="{AC93AB3A-B4BC-D8FF-FF5C-BF7CF77EB775}"/>
          </ac:inkMkLst>
        </pc:inkChg>
        <pc:inkChg chg="add del">
          <ac:chgData name="Teinfalt, Lydia" userId="S::lteinfalt@gwu.edu::e99ab43c-f24f-4f7c-b8ca-88c17bdf844d" providerId="AD" clId="Web-{6AA47CB5-3A64-4C06-9973-630D6C56EC89}" dt="2022-04-17T13:39:19.122" v="499"/>
          <ac:inkMkLst>
            <pc:docMk/>
            <pc:sldMk cId="2346458268" sldId="266"/>
            <ac:inkMk id="18" creationId="{F6130CB9-133F-F9CF-B402-5793D6FAF9A8}"/>
          </ac:inkMkLst>
        </pc:inkChg>
        <pc:inkChg chg="add del">
          <ac:chgData name="Teinfalt, Lydia" userId="S::lteinfalt@gwu.edu::e99ab43c-f24f-4f7c-b8ca-88c17bdf844d" providerId="AD" clId="Web-{6AA47CB5-3A64-4C06-9973-630D6C56EC89}" dt="2022-04-17T13:39:19.122" v="498"/>
          <ac:inkMkLst>
            <pc:docMk/>
            <pc:sldMk cId="2346458268" sldId="266"/>
            <ac:inkMk id="19" creationId="{FD455AF6-3273-430E-A81A-34221E283DE7}"/>
          </ac:inkMkLst>
        </pc:inkChg>
        <pc:inkChg chg="add">
          <ac:chgData name="Teinfalt, Lydia" userId="S::lteinfalt@gwu.edu::e99ab43c-f24f-4f7c-b8ca-88c17bdf844d" providerId="AD" clId="Web-{6AA47CB5-3A64-4C06-9973-630D6C56EC89}" dt="2022-04-17T13:40:11.156" v="516"/>
          <ac:inkMkLst>
            <pc:docMk/>
            <pc:sldMk cId="2346458268" sldId="266"/>
            <ac:inkMk id="20" creationId="{A45BDB04-1987-0EBC-B803-37BCA0706F86}"/>
          </ac:inkMkLst>
        </pc:inkChg>
      </pc:sldChg>
    </pc:docChg>
  </pc:docChgLst>
  <pc:docChgLst>
    <pc:chgData name="Teinfalt, Lydia" userId="S::lteinfalt@gwu.edu::e99ab43c-f24f-4f7c-b8ca-88c17bdf844d" providerId="AD" clId="Web-{BC26A2AF-76BC-4634-910E-FD7844351C30}"/>
    <pc:docChg chg="modSld">
      <pc:chgData name="Teinfalt, Lydia" userId="S::lteinfalt@gwu.edu::e99ab43c-f24f-4f7c-b8ca-88c17bdf844d" providerId="AD" clId="Web-{BC26A2AF-76BC-4634-910E-FD7844351C30}" dt="2022-04-26T21:12:13.746" v="23" actId="20577"/>
      <pc:docMkLst>
        <pc:docMk/>
      </pc:docMkLst>
      <pc:sldChg chg="modSp">
        <pc:chgData name="Teinfalt, Lydia" userId="S::lteinfalt@gwu.edu::e99ab43c-f24f-4f7c-b8ca-88c17bdf844d" providerId="AD" clId="Web-{BC26A2AF-76BC-4634-910E-FD7844351C30}" dt="2022-04-26T21:12:13.746" v="23" actId="20577"/>
        <pc:sldMkLst>
          <pc:docMk/>
          <pc:sldMk cId="986622484" sldId="281"/>
        </pc:sldMkLst>
        <pc:spChg chg="mod">
          <ac:chgData name="Teinfalt, Lydia" userId="S::lteinfalt@gwu.edu::e99ab43c-f24f-4f7c-b8ca-88c17bdf844d" providerId="AD" clId="Web-{BC26A2AF-76BC-4634-910E-FD7844351C30}" dt="2022-04-26T21:12:13.746" v="23" actId="20577"/>
          <ac:spMkLst>
            <pc:docMk/>
            <pc:sldMk cId="986622484" sldId="281"/>
            <ac:spMk id="5" creationId="{5EF5D824-D778-9C1A-3940-EF44D2E6F5C1}"/>
          </ac:spMkLst>
        </pc:spChg>
        <pc:picChg chg="mod">
          <ac:chgData name="Teinfalt, Lydia" userId="S::lteinfalt@gwu.edu::e99ab43c-f24f-4f7c-b8ca-88c17bdf844d" providerId="AD" clId="Web-{BC26A2AF-76BC-4634-910E-FD7844351C30}" dt="2022-04-26T21:11:55.152" v="11" actId="1076"/>
          <ac:picMkLst>
            <pc:docMk/>
            <pc:sldMk cId="986622484" sldId="281"/>
            <ac:picMk id="9" creationId="{ECF1F85C-05DC-298A-D233-74A7ABE0FABC}"/>
          </ac:picMkLst>
        </pc:picChg>
      </pc:sldChg>
    </pc:docChg>
  </pc:docChgLst>
  <pc:docChgLst>
    <pc:chgData name="Teinfalt, Lydia" userId="S::lteinfalt@gwu.edu::e99ab43c-f24f-4f7c-b8ca-88c17bdf844d" providerId="AD" clId="Web-{4F823B87-D68C-4C77-A296-B7E70C46F468}"/>
    <pc:docChg chg="modSld">
      <pc:chgData name="Teinfalt, Lydia" userId="S::lteinfalt@gwu.edu::e99ab43c-f24f-4f7c-b8ca-88c17bdf844d" providerId="AD" clId="Web-{4F823B87-D68C-4C77-A296-B7E70C46F468}" dt="2022-04-25T17:20:00.698" v="23" actId="20577"/>
      <pc:docMkLst>
        <pc:docMk/>
      </pc:docMkLst>
      <pc:sldChg chg="modSp">
        <pc:chgData name="Teinfalt, Lydia" userId="S::lteinfalt@gwu.edu::e99ab43c-f24f-4f7c-b8ca-88c17bdf844d" providerId="AD" clId="Web-{4F823B87-D68C-4C77-A296-B7E70C46F468}" dt="2022-04-25T17:20:00.698" v="23" actId="20577"/>
        <pc:sldMkLst>
          <pc:docMk/>
          <pc:sldMk cId="3427407355" sldId="267"/>
        </pc:sldMkLst>
        <pc:spChg chg="mod">
          <ac:chgData name="Teinfalt, Lydia" userId="S::lteinfalt@gwu.edu::e99ab43c-f24f-4f7c-b8ca-88c17bdf844d" providerId="AD" clId="Web-{4F823B87-D68C-4C77-A296-B7E70C46F468}" dt="2022-04-25T17:20:00.698" v="23" actId="20577"/>
          <ac:spMkLst>
            <pc:docMk/>
            <pc:sldMk cId="3427407355" sldId="267"/>
            <ac:spMk id="2" creationId="{E07787FB-5924-A279-CE28-83E1F5204F5D}"/>
          </ac:spMkLst>
        </pc:spChg>
      </pc:sldChg>
      <pc:sldChg chg="delSp">
        <pc:chgData name="Teinfalt, Lydia" userId="S::lteinfalt@gwu.edu::e99ab43c-f24f-4f7c-b8ca-88c17bdf844d" providerId="AD" clId="Web-{4F823B87-D68C-4C77-A296-B7E70C46F468}" dt="2022-04-25T17:19:51.182" v="21"/>
        <pc:sldMkLst>
          <pc:docMk/>
          <pc:sldMk cId="3640823755" sldId="270"/>
        </pc:sldMkLst>
        <pc:spChg chg="del">
          <ac:chgData name="Teinfalt, Lydia" userId="S::lteinfalt@gwu.edu::e99ab43c-f24f-4f7c-b8ca-88c17bdf844d" providerId="AD" clId="Web-{4F823B87-D68C-4C77-A296-B7E70C46F468}" dt="2022-04-25T17:19:51.182" v="21"/>
          <ac:spMkLst>
            <pc:docMk/>
            <pc:sldMk cId="3640823755" sldId="270"/>
            <ac:spMk id="3" creationId="{453D0B0B-183E-597B-259C-5837C29EA243}"/>
          </ac:spMkLst>
        </pc:spChg>
      </pc:sldChg>
      <pc:sldChg chg="modSp">
        <pc:chgData name="Teinfalt, Lydia" userId="S::lteinfalt@gwu.edu::e99ab43c-f24f-4f7c-b8ca-88c17bdf844d" providerId="AD" clId="Web-{4F823B87-D68C-4C77-A296-B7E70C46F468}" dt="2022-04-25T17:19:32.291" v="20" actId="1076"/>
        <pc:sldMkLst>
          <pc:docMk/>
          <pc:sldMk cId="2686695308" sldId="283"/>
        </pc:sldMkLst>
        <pc:spChg chg="mod">
          <ac:chgData name="Teinfalt, Lydia" userId="S::lteinfalt@gwu.edu::e99ab43c-f24f-4f7c-b8ca-88c17bdf844d" providerId="AD" clId="Web-{4F823B87-D68C-4C77-A296-B7E70C46F468}" dt="2022-04-25T17:19:12.056" v="9" actId="14100"/>
          <ac:spMkLst>
            <pc:docMk/>
            <pc:sldMk cId="2686695308" sldId="283"/>
            <ac:spMk id="2" creationId="{8D4E0AB9-9346-9E30-2773-9EF851A8A206}"/>
          </ac:spMkLst>
        </pc:spChg>
        <pc:spChg chg="mod">
          <ac:chgData name="Teinfalt, Lydia" userId="S::lteinfalt@gwu.edu::e99ab43c-f24f-4f7c-b8ca-88c17bdf844d" providerId="AD" clId="Web-{4F823B87-D68C-4C77-A296-B7E70C46F468}" dt="2022-04-25T17:19:32.291" v="20" actId="1076"/>
          <ac:spMkLst>
            <pc:docMk/>
            <pc:sldMk cId="2686695308" sldId="283"/>
            <ac:spMk id="5" creationId="{F46D74DC-404E-1887-FF32-59E083004781}"/>
          </ac:spMkLst>
        </pc:spChg>
      </pc:sldChg>
    </pc:docChg>
  </pc:docChgLst>
  <pc:docChgLst>
    <pc:chgData name="Hassen, Adel N" userId="S::adelhassen@gwu.edu::1a606403-4880-41a5-a656-4ad324faeaee" providerId="AD" clId="Web-{48A79459-B3F8-4382-BC7D-31DA520F72CA}"/>
    <pc:docChg chg="modSld">
      <pc:chgData name="Hassen, Adel N" userId="S::adelhassen@gwu.edu::1a606403-4880-41a5-a656-4ad324faeaee" providerId="AD" clId="Web-{48A79459-B3F8-4382-BC7D-31DA520F72CA}" dt="2022-04-26T15:27:00.104" v="41" actId="20577"/>
      <pc:docMkLst>
        <pc:docMk/>
      </pc:docMkLst>
      <pc:sldChg chg="modSp">
        <pc:chgData name="Hassen, Adel N" userId="S::adelhassen@gwu.edu::1a606403-4880-41a5-a656-4ad324faeaee" providerId="AD" clId="Web-{48A79459-B3F8-4382-BC7D-31DA520F72CA}" dt="2022-04-26T15:27:00.104" v="41" actId="20577"/>
        <pc:sldMkLst>
          <pc:docMk/>
          <pc:sldMk cId="2034132139" sldId="274"/>
        </pc:sldMkLst>
        <pc:spChg chg="mod">
          <ac:chgData name="Hassen, Adel N" userId="S::adelhassen@gwu.edu::1a606403-4880-41a5-a656-4ad324faeaee" providerId="AD" clId="Web-{48A79459-B3F8-4382-BC7D-31DA520F72CA}" dt="2022-04-26T15:27:00.104" v="41" actId="20577"/>
          <ac:spMkLst>
            <pc:docMk/>
            <pc:sldMk cId="2034132139" sldId="274"/>
            <ac:spMk id="3" creationId="{B56D4686-1DC8-824F-6266-8F1061085118}"/>
          </ac:spMkLst>
        </pc:spChg>
      </pc:sldChg>
      <pc:sldChg chg="modSp">
        <pc:chgData name="Hassen, Adel N" userId="S::adelhassen@gwu.edu::1a606403-4880-41a5-a656-4ad324faeaee" providerId="AD" clId="Web-{48A79459-B3F8-4382-BC7D-31DA520F72CA}" dt="2022-04-26T15:26:43.900" v="39"/>
        <pc:sldMkLst>
          <pc:docMk/>
          <pc:sldMk cId="2821748862" sldId="275"/>
        </pc:sldMkLst>
        <pc:graphicFrameChg chg="mod modGraphic">
          <ac:chgData name="Hassen, Adel N" userId="S::adelhassen@gwu.edu::1a606403-4880-41a5-a656-4ad324faeaee" providerId="AD" clId="Web-{48A79459-B3F8-4382-BC7D-31DA520F72CA}" dt="2022-04-26T15:26:43.900" v="39"/>
          <ac:graphicFrameMkLst>
            <pc:docMk/>
            <pc:sldMk cId="2821748862" sldId="275"/>
            <ac:graphicFrameMk id="4" creationId="{4E8A0F58-C4B8-7195-5CA4-E0BE9F33556D}"/>
          </ac:graphicFrameMkLst>
        </pc:graphicFrameChg>
      </pc:sldChg>
    </pc:docChg>
  </pc:docChgLst>
  <pc:docChgLst>
    <pc:chgData name="Hassen, Adel N" userId="S::adelhassen@gwu.edu::1a606403-4880-41a5-a656-4ad324faeaee" providerId="AD" clId="Web-{DE7C8607-4FCA-46B0-B045-0350568D6B46}"/>
    <pc:docChg chg="modSld">
      <pc:chgData name="Hassen, Adel N" userId="S::adelhassen@gwu.edu::1a606403-4880-41a5-a656-4ad324faeaee" providerId="AD" clId="Web-{DE7C8607-4FCA-46B0-B045-0350568D6B46}" dt="2022-04-26T21:34:51.126" v="50" actId="1076"/>
      <pc:docMkLst>
        <pc:docMk/>
      </pc:docMkLst>
      <pc:sldChg chg="addSp modSp">
        <pc:chgData name="Hassen, Adel N" userId="S::adelhassen@gwu.edu::1a606403-4880-41a5-a656-4ad324faeaee" providerId="AD" clId="Web-{DE7C8607-4FCA-46B0-B045-0350568D6B46}" dt="2022-04-26T21:30:54.183" v="44" actId="14100"/>
        <pc:sldMkLst>
          <pc:docMk/>
          <pc:sldMk cId="1898661174" sldId="272"/>
        </pc:sldMkLst>
        <pc:spChg chg="add mod">
          <ac:chgData name="Hassen, Adel N" userId="S::adelhassen@gwu.edu::1a606403-4880-41a5-a656-4ad324faeaee" providerId="AD" clId="Web-{DE7C8607-4FCA-46B0-B045-0350568D6B46}" dt="2022-04-26T21:30:54.183" v="44" actId="14100"/>
          <ac:spMkLst>
            <pc:docMk/>
            <pc:sldMk cId="1898661174" sldId="272"/>
            <ac:spMk id="5" creationId="{C603FCE4-D2BA-E346-194B-0EBDEBB9BC35}"/>
          </ac:spMkLst>
        </pc:spChg>
      </pc:sldChg>
      <pc:sldChg chg="addSp modSp">
        <pc:chgData name="Hassen, Adel N" userId="S::adelhassen@gwu.edu::1a606403-4880-41a5-a656-4ad324faeaee" providerId="AD" clId="Web-{DE7C8607-4FCA-46B0-B045-0350568D6B46}" dt="2022-04-26T21:30:16.103" v="29" actId="1076"/>
        <pc:sldMkLst>
          <pc:docMk/>
          <pc:sldMk cId="2034132139" sldId="274"/>
        </pc:sldMkLst>
        <pc:spChg chg="add mod">
          <ac:chgData name="Hassen, Adel N" userId="S::adelhassen@gwu.edu::1a606403-4880-41a5-a656-4ad324faeaee" providerId="AD" clId="Web-{DE7C8607-4FCA-46B0-B045-0350568D6B46}" dt="2022-04-26T21:30:16.103" v="29" actId="1076"/>
          <ac:spMkLst>
            <pc:docMk/>
            <pc:sldMk cId="2034132139" sldId="274"/>
            <ac:spMk id="5" creationId="{AB40A415-2E5C-1487-0606-0113454D1D01}"/>
          </ac:spMkLst>
        </pc:spChg>
      </pc:sldChg>
      <pc:sldChg chg="modSp">
        <pc:chgData name="Hassen, Adel N" userId="S::adelhassen@gwu.edu::1a606403-4880-41a5-a656-4ad324faeaee" providerId="AD" clId="Web-{DE7C8607-4FCA-46B0-B045-0350568D6B46}" dt="2022-04-26T21:34:51.126" v="50" actId="1076"/>
        <pc:sldMkLst>
          <pc:docMk/>
          <pc:sldMk cId="561285037" sldId="284"/>
        </pc:sldMkLst>
        <pc:spChg chg="mod">
          <ac:chgData name="Hassen, Adel N" userId="S::adelhassen@gwu.edu::1a606403-4880-41a5-a656-4ad324faeaee" providerId="AD" clId="Web-{DE7C8607-4FCA-46B0-B045-0350568D6B46}" dt="2022-04-26T21:34:51.126" v="50" actId="1076"/>
          <ac:spMkLst>
            <pc:docMk/>
            <pc:sldMk cId="561285037" sldId="284"/>
            <ac:spMk id="3" creationId="{68CD54AD-03F4-3AF7-43D7-20EF3E5C7F79}"/>
          </ac:spMkLst>
        </pc:spChg>
      </pc:sldChg>
    </pc:docChg>
  </pc:docChgLst>
  <pc:docChgLst>
    <pc:chgData name="Teinfalt, Lydia" userId="S::lteinfalt@gwu.edu::e99ab43c-f24f-4f7c-b8ca-88c17bdf844d" providerId="AD" clId="Web-{C61BE74F-4D87-4E53-A211-280FE18125AC}"/>
    <pc:docChg chg="modSld">
      <pc:chgData name="Teinfalt, Lydia" userId="S::lteinfalt@gwu.edu::e99ab43c-f24f-4f7c-b8ca-88c17bdf844d" providerId="AD" clId="Web-{C61BE74F-4D87-4E53-A211-280FE18125AC}" dt="2022-04-25T13:13:38.789" v="3" actId="20577"/>
      <pc:docMkLst>
        <pc:docMk/>
      </pc:docMkLst>
      <pc:sldChg chg="addSp modSp mod setBg">
        <pc:chgData name="Teinfalt, Lydia" userId="S::lteinfalt@gwu.edu::e99ab43c-f24f-4f7c-b8ca-88c17bdf844d" providerId="AD" clId="Web-{C61BE74F-4D87-4E53-A211-280FE18125AC}" dt="2022-04-25T13:13:38.789" v="3" actId="20577"/>
        <pc:sldMkLst>
          <pc:docMk/>
          <pc:sldMk cId="561285037" sldId="284"/>
        </pc:sldMkLst>
        <pc:spChg chg="mod">
          <ac:chgData name="Teinfalt, Lydia" userId="S::lteinfalt@gwu.edu::e99ab43c-f24f-4f7c-b8ca-88c17bdf844d" providerId="AD" clId="Web-{C61BE74F-4D87-4E53-A211-280FE18125AC}" dt="2022-04-25T13:03:02.903" v="1" actId="20577"/>
          <ac:spMkLst>
            <pc:docMk/>
            <pc:sldMk cId="561285037" sldId="284"/>
            <ac:spMk id="2" creationId="{B47FA423-3345-2859-E211-56F0BED340DE}"/>
          </ac:spMkLst>
        </pc:spChg>
        <pc:spChg chg="mod">
          <ac:chgData name="Teinfalt, Lydia" userId="S::lteinfalt@gwu.edu::e99ab43c-f24f-4f7c-b8ca-88c17bdf844d" providerId="AD" clId="Web-{C61BE74F-4D87-4E53-A211-280FE18125AC}" dt="2022-04-25T13:13:38.789" v="3" actId="20577"/>
          <ac:spMkLst>
            <pc:docMk/>
            <pc:sldMk cId="561285037" sldId="284"/>
            <ac:spMk id="3" creationId="{68CD54AD-03F4-3AF7-43D7-20EF3E5C7F79}"/>
          </ac:spMkLst>
        </pc:spChg>
        <pc:spChg chg="add">
          <ac:chgData name="Teinfalt, Lydia" userId="S::lteinfalt@gwu.edu::e99ab43c-f24f-4f7c-b8ca-88c17bdf844d" providerId="AD" clId="Web-{C61BE74F-4D87-4E53-A211-280FE18125AC}" dt="2022-04-25T13:02:58.825" v="0"/>
          <ac:spMkLst>
            <pc:docMk/>
            <pc:sldMk cId="561285037" sldId="284"/>
            <ac:spMk id="8" creationId="{1B15ED52-F352-441B-82BF-E0EA34836D08}"/>
          </ac:spMkLst>
        </pc:spChg>
        <pc:spChg chg="add">
          <ac:chgData name="Teinfalt, Lydia" userId="S::lteinfalt@gwu.edu::e99ab43c-f24f-4f7c-b8ca-88c17bdf844d" providerId="AD" clId="Web-{C61BE74F-4D87-4E53-A211-280FE18125AC}" dt="2022-04-25T13:02:58.825" v="0"/>
          <ac:spMkLst>
            <pc:docMk/>
            <pc:sldMk cId="561285037" sldId="284"/>
            <ac:spMk id="10" creationId="{3B2E3793-BFE6-45A2-9B7B-E18844431C99}"/>
          </ac:spMkLst>
        </pc:spChg>
        <pc:spChg chg="add">
          <ac:chgData name="Teinfalt, Lydia" userId="S::lteinfalt@gwu.edu::e99ab43c-f24f-4f7c-b8ca-88c17bdf844d" providerId="AD" clId="Web-{C61BE74F-4D87-4E53-A211-280FE18125AC}" dt="2022-04-25T13:02:58.825" v="0"/>
          <ac:spMkLst>
            <pc:docMk/>
            <pc:sldMk cId="561285037" sldId="284"/>
            <ac:spMk id="12" creationId="{BC4C4868-CB8F-4AF9-9CDB-8108F2C19B67}"/>
          </ac:spMkLst>
        </pc:spChg>
        <pc:spChg chg="add">
          <ac:chgData name="Teinfalt, Lydia" userId="S::lteinfalt@gwu.edu::e99ab43c-f24f-4f7c-b8ca-88c17bdf844d" providerId="AD" clId="Web-{C61BE74F-4D87-4E53-A211-280FE18125AC}" dt="2022-04-25T13:02:58.825" v="0"/>
          <ac:spMkLst>
            <pc:docMk/>
            <pc:sldMk cId="561285037" sldId="284"/>
            <ac:spMk id="14" creationId="{375E0459-6403-40CD-989D-56A4407CA12E}"/>
          </ac:spMkLst>
        </pc:spChg>
        <pc:spChg chg="add">
          <ac:chgData name="Teinfalt, Lydia" userId="S::lteinfalt@gwu.edu::e99ab43c-f24f-4f7c-b8ca-88c17bdf844d" providerId="AD" clId="Web-{C61BE74F-4D87-4E53-A211-280FE18125AC}" dt="2022-04-25T13:02:58.825" v="0"/>
          <ac:spMkLst>
            <pc:docMk/>
            <pc:sldMk cId="561285037" sldId="284"/>
            <ac:spMk id="16" creationId="{53E5B1A8-3AC9-4BD1-9BBC-78CA94F2D1BA}"/>
          </ac:spMkLst>
        </pc:spChg>
      </pc:sldChg>
    </pc:docChg>
  </pc:docChgLst>
  <pc:docChgLst>
    <pc:chgData name="Yang, Xingyu" userId="S::yangxi47@gwu.edu::6f2c5e96-feb6-4e31-9bc2-f06d76c3f974" providerId="AD" clId="Web-{8C045A81-80DF-4BA5-A15E-16E5EAC03E3D}"/>
    <pc:docChg chg="addSld delSld modSld">
      <pc:chgData name="Yang, Xingyu" userId="S::yangxi47@gwu.edu::6f2c5e96-feb6-4e31-9bc2-f06d76c3f974" providerId="AD" clId="Web-{8C045A81-80DF-4BA5-A15E-16E5EAC03E3D}" dt="2022-04-22T08:01:46.262" v="367" actId="20577"/>
      <pc:docMkLst>
        <pc:docMk/>
      </pc:docMkLst>
      <pc:sldChg chg="addSp delSp modSp">
        <pc:chgData name="Yang, Xingyu" userId="S::yangxi47@gwu.edu::6f2c5e96-feb6-4e31-9bc2-f06d76c3f974" providerId="AD" clId="Web-{8C045A81-80DF-4BA5-A15E-16E5EAC03E3D}" dt="2022-04-22T08:01:46.262" v="367" actId="20577"/>
        <pc:sldMkLst>
          <pc:docMk/>
          <pc:sldMk cId="3427407355" sldId="267"/>
        </pc:sldMkLst>
        <pc:spChg chg="add del mod">
          <ac:chgData name="Yang, Xingyu" userId="S::yangxi47@gwu.edu::6f2c5e96-feb6-4e31-9bc2-f06d76c3f974" providerId="AD" clId="Web-{8C045A81-80DF-4BA5-A15E-16E5EAC03E3D}" dt="2022-04-22T07:37:27.537" v="109"/>
          <ac:spMkLst>
            <pc:docMk/>
            <pc:sldMk cId="3427407355" sldId="267"/>
            <ac:spMk id="4" creationId="{526F5E41-981A-18FC-A966-2284EBC6A6ED}"/>
          </ac:spMkLst>
        </pc:spChg>
        <pc:spChg chg="add mod">
          <ac:chgData name="Yang, Xingyu" userId="S::yangxi47@gwu.edu::6f2c5e96-feb6-4e31-9bc2-f06d76c3f974" providerId="AD" clId="Web-{8C045A81-80DF-4BA5-A15E-16E5EAC03E3D}" dt="2022-04-22T08:01:46.262" v="367" actId="20577"/>
          <ac:spMkLst>
            <pc:docMk/>
            <pc:sldMk cId="3427407355" sldId="267"/>
            <ac:spMk id="5" creationId="{7DE1366F-5CCD-E169-BE64-E6CC592EE093}"/>
          </ac:spMkLst>
        </pc:spChg>
        <pc:spChg chg="del mod">
          <ac:chgData name="Yang, Xingyu" userId="S::yangxi47@gwu.edu::6f2c5e96-feb6-4e31-9bc2-f06d76c3f974" providerId="AD" clId="Web-{8C045A81-80DF-4BA5-A15E-16E5EAC03E3D}" dt="2022-04-22T07:37:16.099" v="105"/>
          <ac:spMkLst>
            <pc:docMk/>
            <pc:sldMk cId="3427407355" sldId="267"/>
            <ac:spMk id="6" creationId="{E806325D-732C-BF3F-3D70-41F2B66CFD68}"/>
          </ac:spMkLst>
        </pc:spChg>
        <pc:picChg chg="del mod">
          <ac:chgData name="Yang, Xingyu" userId="S::yangxi47@gwu.edu::6f2c5e96-feb6-4e31-9bc2-f06d76c3f974" providerId="AD" clId="Web-{8C045A81-80DF-4BA5-A15E-16E5EAC03E3D}" dt="2022-04-22T07:37:07.802" v="101"/>
          <ac:picMkLst>
            <pc:docMk/>
            <pc:sldMk cId="3427407355" sldId="267"/>
            <ac:picMk id="8" creationId="{5B1BD944-83B9-245C-2BC3-DC76473BBF69}"/>
          </ac:picMkLst>
        </pc:picChg>
        <pc:picChg chg="add mod">
          <ac:chgData name="Yang, Xingyu" userId="S::yangxi47@gwu.edu::6f2c5e96-feb6-4e31-9bc2-f06d76c3f974" providerId="AD" clId="Web-{8C045A81-80DF-4BA5-A15E-16E5EAC03E3D}" dt="2022-04-22T07:37:54.537" v="115" actId="1076"/>
          <ac:picMkLst>
            <pc:docMk/>
            <pc:sldMk cId="3427407355" sldId="267"/>
            <ac:picMk id="11" creationId="{453CDD52-0609-9229-66FC-5CE4540EDB7E}"/>
          </ac:picMkLst>
        </pc:picChg>
        <pc:picChg chg="add mod">
          <ac:chgData name="Yang, Xingyu" userId="S::yangxi47@gwu.edu::6f2c5e96-feb6-4e31-9bc2-f06d76c3f974" providerId="AD" clId="Web-{8C045A81-80DF-4BA5-A15E-16E5EAC03E3D}" dt="2022-04-22T07:51:49.571" v="207" actId="1076"/>
          <ac:picMkLst>
            <pc:docMk/>
            <pc:sldMk cId="3427407355" sldId="267"/>
            <ac:picMk id="13" creationId="{8F15AFFD-386B-4275-ED02-472C5403DDA6}"/>
          </ac:picMkLst>
        </pc:picChg>
      </pc:sldChg>
      <pc:sldChg chg="addSp modSp new del">
        <pc:chgData name="Yang, Xingyu" userId="S::yangxi47@gwu.edu::6f2c5e96-feb6-4e31-9bc2-f06d76c3f974" providerId="AD" clId="Web-{8C045A81-80DF-4BA5-A15E-16E5EAC03E3D}" dt="2022-04-22T07:38:20.631" v="122"/>
        <pc:sldMkLst>
          <pc:docMk/>
          <pc:sldMk cId="3439502559" sldId="278"/>
        </pc:sldMkLst>
        <pc:spChg chg="mod">
          <ac:chgData name="Yang, Xingyu" userId="S::yangxi47@gwu.edu::6f2c5e96-feb6-4e31-9bc2-f06d76c3f974" providerId="AD" clId="Web-{8C045A81-80DF-4BA5-A15E-16E5EAC03E3D}" dt="2022-04-22T07:21:23.285" v="94" actId="20577"/>
          <ac:spMkLst>
            <pc:docMk/>
            <pc:sldMk cId="3439502559" sldId="278"/>
            <ac:spMk id="3" creationId="{903DD34E-202C-FD5F-D9B9-AA3FF29F13B4}"/>
          </ac:spMkLst>
        </pc:spChg>
        <pc:picChg chg="add mod">
          <ac:chgData name="Yang, Xingyu" userId="S::yangxi47@gwu.edu::6f2c5e96-feb6-4e31-9bc2-f06d76c3f974" providerId="AD" clId="Web-{8C045A81-80DF-4BA5-A15E-16E5EAC03E3D}" dt="2022-04-22T07:12:25.782" v="60" actId="1076"/>
          <ac:picMkLst>
            <pc:docMk/>
            <pc:sldMk cId="3439502559" sldId="278"/>
            <ac:picMk id="4" creationId="{1B865771-44AC-CFF6-0672-FCC42FF75551}"/>
          </ac:picMkLst>
        </pc:picChg>
        <pc:picChg chg="add mod">
          <ac:chgData name="Yang, Xingyu" userId="S::yangxi47@gwu.edu::6f2c5e96-feb6-4e31-9bc2-f06d76c3f974" providerId="AD" clId="Web-{8C045A81-80DF-4BA5-A15E-16E5EAC03E3D}" dt="2022-04-22T07:09:50.329" v="27" actId="1076"/>
          <ac:picMkLst>
            <pc:docMk/>
            <pc:sldMk cId="3439502559" sldId="278"/>
            <ac:picMk id="5" creationId="{3035E541-D629-21A1-7F44-DB14F179EC74}"/>
          </ac:picMkLst>
        </pc:picChg>
      </pc:sldChg>
      <pc:sldChg chg="addSp delSp modSp new">
        <pc:chgData name="Yang, Xingyu" userId="S::yangxi47@gwu.edu::6f2c5e96-feb6-4e31-9bc2-f06d76c3f974" providerId="AD" clId="Web-{8C045A81-80DF-4BA5-A15E-16E5EAC03E3D}" dt="2022-04-22T08:00:40.074" v="364" actId="1076"/>
        <pc:sldMkLst>
          <pc:docMk/>
          <pc:sldMk cId="1293246320" sldId="279"/>
        </pc:sldMkLst>
        <pc:spChg chg="mod">
          <ac:chgData name="Yang, Xingyu" userId="S::yangxi47@gwu.edu::6f2c5e96-feb6-4e31-9bc2-f06d76c3f974" providerId="AD" clId="Web-{8C045A81-80DF-4BA5-A15E-16E5EAC03E3D}" dt="2022-04-22T07:23:06.598" v="100" actId="20577"/>
          <ac:spMkLst>
            <pc:docMk/>
            <pc:sldMk cId="1293246320" sldId="279"/>
            <ac:spMk id="2" creationId="{B9D08C26-6B30-62EA-9F84-5A95C0B4F5C2}"/>
          </ac:spMkLst>
        </pc:spChg>
        <pc:spChg chg="del mod">
          <ac:chgData name="Yang, Xingyu" userId="S::yangxi47@gwu.edu::6f2c5e96-feb6-4e31-9bc2-f06d76c3f974" providerId="AD" clId="Web-{8C045A81-80DF-4BA5-A15E-16E5EAC03E3D}" dt="2022-04-22T07:40:33.303" v="125"/>
          <ac:spMkLst>
            <pc:docMk/>
            <pc:sldMk cId="1293246320" sldId="279"/>
            <ac:spMk id="3" creationId="{50CC1D86-66EA-EE4A-656E-7181CEDC042A}"/>
          </ac:spMkLst>
        </pc:spChg>
        <pc:spChg chg="add mod">
          <ac:chgData name="Yang, Xingyu" userId="S::yangxi47@gwu.edu::6f2c5e96-feb6-4e31-9bc2-f06d76c3f974" providerId="AD" clId="Web-{8C045A81-80DF-4BA5-A15E-16E5EAC03E3D}" dt="2022-04-22T08:00:34.653" v="363" actId="20577"/>
          <ac:spMkLst>
            <pc:docMk/>
            <pc:sldMk cId="1293246320" sldId="279"/>
            <ac:spMk id="5" creationId="{EAD527DE-FC93-78E1-B4B6-E2BF141276A2}"/>
          </ac:spMkLst>
        </pc:spChg>
        <pc:picChg chg="add mod ord">
          <ac:chgData name="Yang, Xingyu" userId="S::yangxi47@gwu.edu::6f2c5e96-feb6-4e31-9bc2-f06d76c3f974" providerId="AD" clId="Web-{8C045A81-80DF-4BA5-A15E-16E5EAC03E3D}" dt="2022-04-22T07:59:56.981" v="341" actId="1076"/>
          <ac:picMkLst>
            <pc:docMk/>
            <pc:sldMk cId="1293246320" sldId="279"/>
            <ac:picMk id="4" creationId="{5B33542B-DD48-D4E5-4878-855F8743E5A9}"/>
          </ac:picMkLst>
        </pc:picChg>
        <pc:picChg chg="add mod">
          <ac:chgData name="Yang, Xingyu" userId="S::yangxi47@gwu.edu::6f2c5e96-feb6-4e31-9bc2-f06d76c3f974" providerId="AD" clId="Web-{8C045A81-80DF-4BA5-A15E-16E5EAC03E3D}" dt="2022-04-22T07:55:58.402" v="243" actId="1076"/>
          <ac:picMkLst>
            <pc:docMk/>
            <pc:sldMk cId="1293246320" sldId="279"/>
            <ac:picMk id="6" creationId="{E4236704-0773-AD24-9967-DC60280D7DED}"/>
          </ac:picMkLst>
        </pc:picChg>
        <pc:picChg chg="add mod">
          <ac:chgData name="Yang, Xingyu" userId="S::yangxi47@gwu.edu::6f2c5e96-feb6-4e31-9bc2-f06d76c3f974" providerId="AD" clId="Web-{8C045A81-80DF-4BA5-A15E-16E5EAC03E3D}" dt="2022-04-22T07:56:06.559" v="246" actId="1076"/>
          <ac:picMkLst>
            <pc:docMk/>
            <pc:sldMk cId="1293246320" sldId="279"/>
            <ac:picMk id="7" creationId="{0C481AE5-A8BE-EC6D-8EB0-EB182031E5CE}"/>
          </ac:picMkLst>
        </pc:picChg>
        <pc:picChg chg="add mod">
          <ac:chgData name="Yang, Xingyu" userId="S::yangxi47@gwu.edu::6f2c5e96-feb6-4e31-9bc2-f06d76c3f974" providerId="AD" clId="Web-{8C045A81-80DF-4BA5-A15E-16E5EAC03E3D}" dt="2022-04-22T07:57:22.340" v="272" actId="1076"/>
          <ac:picMkLst>
            <pc:docMk/>
            <pc:sldMk cId="1293246320" sldId="279"/>
            <ac:picMk id="8" creationId="{F93DA099-A9F6-E8FC-0836-A6173D68CFAE}"/>
          </ac:picMkLst>
        </pc:picChg>
        <pc:picChg chg="add mod">
          <ac:chgData name="Yang, Xingyu" userId="S::yangxi47@gwu.edu::6f2c5e96-feb6-4e31-9bc2-f06d76c3f974" providerId="AD" clId="Web-{8C045A81-80DF-4BA5-A15E-16E5EAC03E3D}" dt="2022-04-22T07:57:53.168" v="275" actId="14100"/>
          <ac:picMkLst>
            <pc:docMk/>
            <pc:sldMk cId="1293246320" sldId="279"/>
            <ac:picMk id="9" creationId="{87153395-CF52-3F65-0326-A4D9D1238158}"/>
          </ac:picMkLst>
        </pc:picChg>
        <pc:picChg chg="add mod">
          <ac:chgData name="Yang, Xingyu" userId="S::yangxi47@gwu.edu::6f2c5e96-feb6-4e31-9bc2-f06d76c3f974" providerId="AD" clId="Web-{8C045A81-80DF-4BA5-A15E-16E5EAC03E3D}" dt="2022-04-22T08:00:40.074" v="364" actId="1076"/>
          <ac:picMkLst>
            <pc:docMk/>
            <pc:sldMk cId="1293246320" sldId="279"/>
            <ac:picMk id="10" creationId="{BD67D800-2D76-719D-B603-BA62286CA368}"/>
          </ac:picMkLst>
        </pc:picChg>
      </pc:sldChg>
      <pc:sldChg chg="new">
        <pc:chgData name="Yang, Xingyu" userId="S::yangxi47@gwu.edu::6f2c5e96-feb6-4e31-9bc2-f06d76c3f974" providerId="AD" clId="Web-{8C045A81-80DF-4BA5-A15E-16E5EAC03E3D}" dt="2022-04-22T08:00:42.699" v="365"/>
        <pc:sldMkLst>
          <pc:docMk/>
          <pc:sldMk cId="534931007" sldId="280"/>
        </pc:sldMkLst>
      </pc:sldChg>
    </pc:docChg>
  </pc:docChgLst>
  <pc:docChgLst>
    <pc:chgData name="Teinfalt, Lydia" userId="S::lteinfalt@gwu.edu::e99ab43c-f24f-4f7c-b8ca-88c17bdf844d" providerId="AD" clId="Web-{DDA3365F-6C1E-4F8C-AFAF-890548F371FD}"/>
    <pc:docChg chg="modSld">
      <pc:chgData name="Teinfalt, Lydia" userId="S::lteinfalt@gwu.edu::e99ab43c-f24f-4f7c-b8ca-88c17bdf844d" providerId="AD" clId="Web-{DDA3365F-6C1E-4F8C-AFAF-890548F371FD}" dt="2022-04-20T15:41:36.917" v="4" actId="20577"/>
      <pc:docMkLst>
        <pc:docMk/>
      </pc:docMkLst>
      <pc:sldChg chg="modSp">
        <pc:chgData name="Teinfalt, Lydia" userId="S::lteinfalt@gwu.edu::e99ab43c-f24f-4f7c-b8ca-88c17bdf844d" providerId="AD" clId="Web-{DDA3365F-6C1E-4F8C-AFAF-890548F371FD}" dt="2022-04-20T15:41:36.917" v="4" actId="20577"/>
        <pc:sldMkLst>
          <pc:docMk/>
          <pc:sldMk cId="3057153388" sldId="268"/>
        </pc:sldMkLst>
        <pc:spChg chg="mod">
          <ac:chgData name="Teinfalt, Lydia" userId="S::lteinfalt@gwu.edu::e99ab43c-f24f-4f7c-b8ca-88c17bdf844d" providerId="AD" clId="Web-{DDA3365F-6C1E-4F8C-AFAF-890548F371FD}" dt="2022-04-20T15:41:36.917" v="4" actId="20577"/>
          <ac:spMkLst>
            <pc:docMk/>
            <pc:sldMk cId="3057153388" sldId="268"/>
            <ac:spMk id="2" creationId="{E12BDC6A-FC3A-69FE-47CA-7547D2ADFD3B}"/>
          </ac:spMkLst>
        </pc:spChg>
      </pc:sldChg>
    </pc:docChg>
  </pc:docChgLst>
  <pc:docChgLst>
    <pc:chgData name="Teinfalt, Lydia" userId="S::lteinfalt@gwu.edu::e99ab43c-f24f-4f7c-b8ca-88c17bdf844d" providerId="AD" clId="Web-{DCC7982B-B9AC-4A81-86E1-7B42979457D8}"/>
    <pc:docChg chg="modSld">
      <pc:chgData name="Teinfalt, Lydia" userId="S::lteinfalt@gwu.edu::e99ab43c-f24f-4f7c-b8ca-88c17bdf844d" providerId="AD" clId="Web-{DCC7982B-B9AC-4A81-86E1-7B42979457D8}" dt="2022-04-20T15:39:10.566" v="31" actId="20577"/>
      <pc:docMkLst>
        <pc:docMk/>
      </pc:docMkLst>
      <pc:sldChg chg="modSp">
        <pc:chgData name="Teinfalt, Lydia" userId="S::lteinfalt@gwu.edu::e99ab43c-f24f-4f7c-b8ca-88c17bdf844d" providerId="AD" clId="Web-{DCC7982B-B9AC-4A81-86E1-7B42979457D8}" dt="2022-04-20T15:38:44.783" v="15" actId="20577"/>
        <pc:sldMkLst>
          <pc:docMk/>
          <pc:sldMk cId="2358946847" sldId="264"/>
        </pc:sldMkLst>
        <pc:spChg chg="mod">
          <ac:chgData name="Teinfalt, Lydia" userId="S::lteinfalt@gwu.edu::e99ab43c-f24f-4f7c-b8ca-88c17bdf844d" providerId="AD" clId="Web-{DCC7982B-B9AC-4A81-86E1-7B42979457D8}" dt="2022-04-20T15:38:44.783" v="15" actId="20577"/>
          <ac:spMkLst>
            <pc:docMk/>
            <pc:sldMk cId="2358946847" sldId="264"/>
            <ac:spMk id="2" creationId="{A90F52A5-30B5-3E5A-E9CD-5691AE638968}"/>
          </ac:spMkLst>
        </pc:spChg>
      </pc:sldChg>
      <pc:sldChg chg="modSp">
        <pc:chgData name="Teinfalt, Lydia" userId="S::lteinfalt@gwu.edu::e99ab43c-f24f-4f7c-b8ca-88c17bdf844d" providerId="AD" clId="Web-{DCC7982B-B9AC-4A81-86E1-7B42979457D8}" dt="2022-04-20T15:39:10.566" v="31" actId="20577"/>
        <pc:sldMkLst>
          <pc:docMk/>
          <pc:sldMk cId="1486375787" sldId="265"/>
        </pc:sldMkLst>
        <pc:spChg chg="mod">
          <ac:chgData name="Teinfalt, Lydia" userId="S::lteinfalt@gwu.edu::e99ab43c-f24f-4f7c-b8ca-88c17bdf844d" providerId="AD" clId="Web-{DCC7982B-B9AC-4A81-86E1-7B42979457D8}" dt="2022-04-20T15:39:10.566" v="31" actId="20577"/>
          <ac:spMkLst>
            <pc:docMk/>
            <pc:sldMk cId="1486375787" sldId="265"/>
            <ac:spMk id="2" creationId="{4F1C68ED-7269-9E6E-39C2-F98FAF7B9E5A}"/>
          </ac:spMkLst>
        </pc:spChg>
      </pc:sldChg>
    </pc:docChg>
  </pc:docChgLst>
  <pc:docChgLst>
    <pc:chgData name="Hassen, Adel N" userId="S::adelhassen@gwu.edu::1a606403-4880-41a5-a656-4ad324faeaee" providerId="AD" clId="Web-{68DE24CF-3C76-927F-8D63-AEA897BA08F4}"/>
    <pc:docChg chg="addSld modSld">
      <pc:chgData name="Hassen, Adel N" userId="S::adelhassen@gwu.edu::1a606403-4880-41a5-a656-4ad324faeaee" providerId="AD" clId="Web-{68DE24CF-3C76-927F-8D63-AEA897BA08F4}" dt="2022-04-19T19:46:23.298" v="321" actId="20577"/>
      <pc:docMkLst>
        <pc:docMk/>
      </pc:docMkLst>
      <pc:sldChg chg="addSp modSp mod setBg">
        <pc:chgData name="Hassen, Adel N" userId="S::adelhassen@gwu.edu::1a606403-4880-41a5-a656-4ad324faeaee" providerId="AD" clId="Web-{68DE24CF-3C76-927F-8D63-AEA897BA08F4}" dt="2022-04-19T19:41:37.884" v="314" actId="20577"/>
        <pc:sldMkLst>
          <pc:docMk/>
          <pc:sldMk cId="1898661174" sldId="272"/>
        </pc:sldMkLst>
        <pc:spChg chg="mod">
          <ac:chgData name="Hassen, Adel N" userId="S::adelhassen@gwu.edu::1a606403-4880-41a5-a656-4ad324faeaee" providerId="AD" clId="Web-{68DE24CF-3C76-927F-8D63-AEA897BA08F4}" dt="2022-04-19T19:40:58.852" v="309"/>
          <ac:spMkLst>
            <pc:docMk/>
            <pc:sldMk cId="1898661174" sldId="272"/>
            <ac:spMk id="2" creationId="{40BA39EC-3BF2-C3D0-9E7B-215F6268680C}"/>
          </ac:spMkLst>
        </pc:spChg>
        <pc:spChg chg="mod">
          <ac:chgData name="Hassen, Adel N" userId="S::adelhassen@gwu.edu::1a606403-4880-41a5-a656-4ad324faeaee" providerId="AD" clId="Web-{68DE24CF-3C76-927F-8D63-AEA897BA08F4}" dt="2022-04-19T19:41:37.884" v="314" actId="20577"/>
          <ac:spMkLst>
            <pc:docMk/>
            <pc:sldMk cId="1898661174" sldId="272"/>
            <ac:spMk id="3" creationId="{946377E0-5FB6-E078-5EA5-1CC14786890D}"/>
          </ac:spMkLst>
        </pc:spChg>
        <pc:spChg chg="add">
          <ac:chgData name="Hassen, Adel N" userId="S::adelhassen@gwu.edu::1a606403-4880-41a5-a656-4ad324faeaee" providerId="AD" clId="Web-{68DE24CF-3C76-927F-8D63-AEA897BA08F4}" dt="2022-04-19T19:40:58.852" v="309"/>
          <ac:spMkLst>
            <pc:docMk/>
            <pc:sldMk cId="1898661174" sldId="272"/>
            <ac:spMk id="9" creationId="{7FF47CB7-972F-479F-A36D-9E72D26EC8DA}"/>
          </ac:spMkLst>
        </pc:spChg>
        <pc:spChg chg="add">
          <ac:chgData name="Hassen, Adel N" userId="S::adelhassen@gwu.edu::1a606403-4880-41a5-a656-4ad324faeaee" providerId="AD" clId="Web-{68DE24CF-3C76-927F-8D63-AEA897BA08F4}" dt="2022-04-19T19:40:58.852" v="309"/>
          <ac:spMkLst>
            <pc:docMk/>
            <pc:sldMk cId="1898661174" sldId="272"/>
            <ac:spMk id="11" creationId="{0D153B68-5844-490D-8E67-F616D6D721CA}"/>
          </ac:spMkLst>
        </pc:spChg>
        <pc:spChg chg="add">
          <ac:chgData name="Hassen, Adel N" userId="S::adelhassen@gwu.edu::1a606403-4880-41a5-a656-4ad324faeaee" providerId="AD" clId="Web-{68DE24CF-3C76-927F-8D63-AEA897BA08F4}" dt="2022-04-19T19:40:58.852" v="309"/>
          <ac:spMkLst>
            <pc:docMk/>
            <pc:sldMk cId="1898661174" sldId="272"/>
            <ac:spMk id="13" creationId="{9A0D773F-7A7D-4DBB-9DEA-86BB8B8F4BC8}"/>
          </ac:spMkLst>
        </pc:spChg>
        <pc:picChg chg="add mod">
          <ac:chgData name="Hassen, Adel N" userId="S::adelhassen@gwu.edu::1a606403-4880-41a5-a656-4ad324faeaee" providerId="AD" clId="Web-{68DE24CF-3C76-927F-8D63-AEA897BA08F4}" dt="2022-04-19T19:40:58.852" v="309"/>
          <ac:picMkLst>
            <pc:docMk/>
            <pc:sldMk cId="1898661174" sldId="272"/>
            <ac:picMk id="4" creationId="{E0B41E95-2054-088F-E604-78830C50DC8E}"/>
          </ac:picMkLst>
        </pc:picChg>
      </pc:sldChg>
      <pc:sldChg chg="addSp modSp new mod setBg">
        <pc:chgData name="Hassen, Adel N" userId="S::adelhassen@gwu.edu::1a606403-4880-41a5-a656-4ad324faeaee" providerId="AD" clId="Web-{68DE24CF-3C76-927F-8D63-AEA897BA08F4}" dt="2022-04-19T19:46:23.298" v="321" actId="20577"/>
        <pc:sldMkLst>
          <pc:docMk/>
          <pc:sldMk cId="2034132139" sldId="274"/>
        </pc:sldMkLst>
        <pc:spChg chg="mod">
          <ac:chgData name="Hassen, Adel N" userId="S::adelhassen@gwu.edu::1a606403-4880-41a5-a656-4ad324faeaee" providerId="AD" clId="Web-{68DE24CF-3C76-927F-8D63-AEA897BA08F4}" dt="2022-04-19T18:28:25.196" v="287" actId="20577"/>
          <ac:spMkLst>
            <pc:docMk/>
            <pc:sldMk cId="2034132139" sldId="274"/>
            <ac:spMk id="2" creationId="{5D1172CC-7F9D-0471-40D5-EB813383C8B5}"/>
          </ac:spMkLst>
        </pc:spChg>
        <pc:spChg chg="mod">
          <ac:chgData name="Hassen, Adel N" userId="S::adelhassen@gwu.edu::1a606403-4880-41a5-a656-4ad324faeaee" providerId="AD" clId="Web-{68DE24CF-3C76-927F-8D63-AEA897BA08F4}" dt="2022-04-19T19:46:23.298" v="321" actId="20577"/>
          <ac:spMkLst>
            <pc:docMk/>
            <pc:sldMk cId="2034132139" sldId="274"/>
            <ac:spMk id="3" creationId="{B56D4686-1DC8-824F-6266-8F1061085118}"/>
          </ac:spMkLst>
        </pc:spChg>
        <pc:spChg chg="add">
          <ac:chgData name="Hassen, Adel N" userId="S::adelhassen@gwu.edu::1a606403-4880-41a5-a656-4ad324faeaee" providerId="AD" clId="Web-{68DE24CF-3C76-927F-8D63-AEA897BA08F4}" dt="2022-04-19T18:27:55.741" v="273"/>
          <ac:spMkLst>
            <pc:docMk/>
            <pc:sldMk cId="2034132139" sldId="274"/>
            <ac:spMk id="9" creationId="{2B97F24A-32CE-4C1C-A50D-3016B394DCFB}"/>
          </ac:spMkLst>
        </pc:spChg>
        <pc:spChg chg="add">
          <ac:chgData name="Hassen, Adel N" userId="S::adelhassen@gwu.edu::1a606403-4880-41a5-a656-4ad324faeaee" providerId="AD" clId="Web-{68DE24CF-3C76-927F-8D63-AEA897BA08F4}" dt="2022-04-19T18:27:55.741" v="273"/>
          <ac:spMkLst>
            <pc:docMk/>
            <pc:sldMk cId="2034132139" sldId="274"/>
            <ac:spMk id="11" creationId="{CD8B4F24-440B-49E9-B85D-733523DC064B}"/>
          </ac:spMkLst>
        </pc:spChg>
        <pc:picChg chg="add mod">
          <ac:chgData name="Hassen, Adel N" userId="S::adelhassen@gwu.edu::1a606403-4880-41a5-a656-4ad324faeaee" providerId="AD" clId="Web-{68DE24CF-3C76-927F-8D63-AEA897BA08F4}" dt="2022-04-19T18:27:55.741" v="273"/>
          <ac:picMkLst>
            <pc:docMk/>
            <pc:sldMk cId="2034132139" sldId="274"/>
            <ac:picMk id="4" creationId="{C3E6359F-135D-3FCE-FF39-4971ADEFA138}"/>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6D80A3-2AA5-40E9-99BF-F53B97CEA3C6}"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E0810D8D-9E28-4809-8D37-9FC55B0B4AB0}">
      <dgm:prSet/>
      <dgm:spPr/>
      <dgm:t>
        <a:bodyPr/>
        <a:lstStyle/>
        <a:p>
          <a:r>
            <a:rPr lang="en-US"/>
            <a:t>Introduction</a:t>
          </a:r>
        </a:p>
      </dgm:t>
    </dgm:pt>
    <dgm:pt modelId="{0A61A327-5141-46E4-83FB-29B0012F9801}" type="parTrans" cxnId="{ABDBD03C-48EE-4506-9010-50F5BDEDC865}">
      <dgm:prSet/>
      <dgm:spPr/>
      <dgm:t>
        <a:bodyPr/>
        <a:lstStyle/>
        <a:p>
          <a:endParaRPr lang="en-US"/>
        </a:p>
      </dgm:t>
    </dgm:pt>
    <dgm:pt modelId="{2376F5F0-0A31-4B5F-83F8-98394135B529}" type="sibTrans" cxnId="{ABDBD03C-48EE-4506-9010-50F5BDEDC865}">
      <dgm:prSet/>
      <dgm:spPr/>
      <dgm:t>
        <a:bodyPr/>
        <a:lstStyle/>
        <a:p>
          <a:endParaRPr lang="en-US"/>
        </a:p>
      </dgm:t>
    </dgm:pt>
    <dgm:pt modelId="{9A5052E7-DE72-43EA-B657-8154E41D8EFC}">
      <dgm:prSet/>
      <dgm:spPr/>
      <dgm:t>
        <a:bodyPr/>
        <a:lstStyle/>
        <a:p>
          <a:r>
            <a:rPr lang="en-US"/>
            <a:t>Model</a:t>
          </a:r>
        </a:p>
      </dgm:t>
    </dgm:pt>
    <dgm:pt modelId="{6B2D89DC-49E1-409E-A473-F9C386B41BF1}" type="parTrans" cxnId="{9FFF13B1-49B9-484D-A596-841F56E63D35}">
      <dgm:prSet/>
      <dgm:spPr/>
      <dgm:t>
        <a:bodyPr/>
        <a:lstStyle/>
        <a:p>
          <a:endParaRPr lang="en-US"/>
        </a:p>
      </dgm:t>
    </dgm:pt>
    <dgm:pt modelId="{A14646DC-988E-46E7-8D99-64011468F5F0}" type="sibTrans" cxnId="{9FFF13B1-49B9-484D-A596-841F56E63D35}">
      <dgm:prSet/>
      <dgm:spPr/>
      <dgm:t>
        <a:bodyPr/>
        <a:lstStyle/>
        <a:p>
          <a:endParaRPr lang="en-US"/>
        </a:p>
      </dgm:t>
    </dgm:pt>
    <dgm:pt modelId="{51ADA9AA-2EBB-422C-BC20-5E90A74EC379}">
      <dgm:prSet/>
      <dgm:spPr/>
      <dgm:t>
        <a:bodyPr/>
        <a:lstStyle/>
        <a:p>
          <a:r>
            <a:rPr lang="en-US"/>
            <a:t>Attention Method</a:t>
          </a:r>
        </a:p>
      </dgm:t>
    </dgm:pt>
    <dgm:pt modelId="{515929C7-2595-4576-9194-907078AB0CF6}" type="parTrans" cxnId="{7EAA378E-D458-4264-AB2D-8059FCBDBFB8}">
      <dgm:prSet/>
      <dgm:spPr/>
      <dgm:t>
        <a:bodyPr/>
        <a:lstStyle/>
        <a:p>
          <a:endParaRPr lang="en-US"/>
        </a:p>
      </dgm:t>
    </dgm:pt>
    <dgm:pt modelId="{D5015C7D-CBB0-483E-88EA-A7BBA86B7364}" type="sibTrans" cxnId="{7EAA378E-D458-4264-AB2D-8059FCBDBFB8}">
      <dgm:prSet/>
      <dgm:spPr/>
      <dgm:t>
        <a:bodyPr/>
        <a:lstStyle/>
        <a:p>
          <a:endParaRPr lang="en-US"/>
        </a:p>
      </dgm:t>
    </dgm:pt>
    <dgm:pt modelId="{1DCB3382-C1E6-4599-B827-FFBA3F0C7C95}">
      <dgm:prSet/>
      <dgm:spPr/>
      <dgm:t>
        <a:bodyPr/>
        <a:lstStyle/>
        <a:p>
          <a:r>
            <a:rPr lang="en-US"/>
            <a:t>Implementation</a:t>
          </a:r>
        </a:p>
      </dgm:t>
    </dgm:pt>
    <dgm:pt modelId="{3727AECC-BFF7-433A-87C7-B8912E829167}" type="parTrans" cxnId="{66EF555D-2EFD-42E5-93E5-A2124F54DE45}">
      <dgm:prSet/>
      <dgm:spPr/>
      <dgm:t>
        <a:bodyPr/>
        <a:lstStyle/>
        <a:p>
          <a:endParaRPr lang="en-US"/>
        </a:p>
      </dgm:t>
    </dgm:pt>
    <dgm:pt modelId="{8B6AA9B2-3CBE-4463-BE3F-FC59B6B2949E}" type="sibTrans" cxnId="{66EF555D-2EFD-42E5-93E5-A2124F54DE45}">
      <dgm:prSet/>
      <dgm:spPr/>
      <dgm:t>
        <a:bodyPr/>
        <a:lstStyle/>
        <a:p>
          <a:endParaRPr lang="en-US"/>
        </a:p>
      </dgm:t>
    </dgm:pt>
    <dgm:pt modelId="{854A7B1D-6B44-4BF5-8A71-9630306A4E0B}">
      <dgm:prSet/>
      <dgm:spPr/>
      <dgm:t>
        <a:bodyPr/>
        <a:lstStyle/>
        <a:p>
          <a:r>
            <a:rPr lang="en-US"/>
            <a:t>Results</a:t>
          </a:r>
        </a:p>
      </dgm:t>
    </dgm:pt>
    <dgm:pt modelId="{BDAED09C-91EA-4FDC-96A2-80459AC9D44A}" type="parTrans" cxnId="{E2BBEA43-639B-4E73-891B-83771605C28B}">
      <dgm:prSet/>
      <dgm:spPr/>
      <dgm:t>
        <a:bodyPr/>
        <a:lstStyle/>
        <a:p>
          <a:endParaRPr lang="en-US"/>
        </a:p>
      </dgm:t>
    </dgm:pt>
    <dgm:pt modelId="{61897A0F-C0E9-4F8A-8097-EC90B5BDA57B}" type="sibTrans" cxnId="{E2BBEA43-639B-4E73-891B-83771605C28B}">
      <dgm:prSet/>
      <dgm:spPr/>
      <dgm:t>
        <a:bodyPr/>
        <a:lstStyle/>
        <a:p>
          <a:endParaRPr lang="en-US"/>
        </a:p>
      </dgm:t>
    </dgm:pt>
    <dgm:pt modelId="{27F48A5B-D645-4016-AD90-2586F3198AC7}">
      <dgm:prSet/>
      <dgm:spPr/>
      <dgm:t>
        <a:bodyPr/>
        <a:lstStyle/>
        <a:p>
          <a:r>
            <a:rPr lang="en-US"/>
            <a:t>Conclusions</a:t>
          </a:r>
        </a:p>
      </dgm:t>
    </dgm:pt>
    <dgm:pt modelId="{85183034-F479-4244-91EA-B858A1A96227}" type="parTrans" cxnId="{60B6FA18-6F2D-41CA-9EA2-845DCED19945}">
      <dgm:prSet/>
      <dgm:spPr/>
      <dgm:t>
        <a:bodyPr/>
        <a:lstStyle/>
        <a:p>
          <a:endParaRPr lang="en-US"/>
        </a:p>
      </dgm:t>
    </dgm:pt>
    <dgm:pt modelId="{CB87407F-2123-467F-8778-54BCB2417D0C}" type="sibTrans" cxnId="{60B6FA18-6F2D-41CA-9EA2-845DCED19945}">
      <dgm:prSet/>
      <dgm:spPr/>
      <dgm:t>
        <a:bodyPr/>
        <a:lstStyle/>
        <a:p>
          <a:endParaRPr lang="en-US"/>
        </a:p>
      </dgm:t>
    </dgm:pt>
    <dgm:pt modelId="{C6C9E03E-7157-4FF5-A925-BBCF8C55B29D}" type="pres">
      <dgm:prSet presAssocID="{6F6D80A3-2AA5-40E9-99BF-F53B97CEA3C6}" presName="root" presStyleCnt="0">
        <dgm:presLayoutVars>
          <dgm:dir/>
          <dgm:resizeHandles val="exact"/>
        </dgm:presLayoutVars>
      </dgm:prSet>
      <dgm:spPr/>
    </dgm:pt>
    <dgm:pt modelId="{B7688340-285B-4BF0-9475-0B379714B2B6}" type="pres">
      <dgm:prSet presAssocID="{E0810D8D-9E28-4809-8D37-9FC55B0B4AB0}" presName="compNode" presStyleCnt="0"/>
      <dgm:spPr/>
    </dgm:pt>
    <dgm:pt modelId="{C960A2FB-F871-4CFB-8FF6-D4ED02FF0F98}" type="pres">
      <dgm:prSet presAssocID="{E0810D8D-9E28-4809-8D37-9FC55B0B4AB0}"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ke"/>
        </a:ext>
      </dgm:extLst>
    </dgm:pt>
    <dgm:pt modelId="{262C26DF-5D5C-4476-BACC-24FCBE4FBFCA}" type="pres">
      <dgm:prSet presAssocID="{E0810D8D-9E28-4809-8D37-9FC55B0B4AB0}" presName="spaceRect" presStyleCnt="0"/>
      <dgm:spPr/>
    </dgm:pt>
    <dgm:pt modelId="{656576E9-555A-4F2D-81B6-5248E9997896}" type="pres">
      <dgm:prSet presAssocID="{E0810D8D-9E28-4809-8D37-9FC55B0B4AB0}" presName="textRect" presStyleLbl="revTx" presStyleIdx="0" presStyleCnt="6">
        <dgm:presLayoutVars>
          <dgm:chMax val="1"/>
          <dgm:chPref val="1"/>
        </dgm:presLayoutVars>
      </dgm:prSet>
      <dgm:spPr/>
    </dgm:pt>
    <dgm:pt modelId="{F4D17208-E557-48A2-8C93-2BF85B749158}" type="pres">
      <dgm:prSet presAssocID="{2376F5F0-0A31-4B5F-83F8-98394135B529}" presName="sibTrans" presStyleCnt="0"/>
      <dgm:spPr/>
    </dgm:pt>
    <dgm:pt modelId="{1537498C-6B8C-4094-BD50-2878F6C1652A}" type="pres">
      <dgm:prSet presAssocID="{9A5052E7-DE72-43EA-B657-8154E41D8EFC}" presName="compNode" presStyleCnt="0"/>
      <dgm:spPr/>
    </dgm:pt>
    <dgm:pt modelId="{FB3C67EC-91E3-44C7-8487-91439979E07B}" type="pres">
      <dgm:prSet presAssocID="{9A5052E7-DE72-43EA-B657-8154E41D8EF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DFFE95D0-C9D6-49E6-965B-D66BC66028D5}" type="pres">
      <dgm:prSet presAssocID="{9A5052E7-DE72-43EA-B657-8154E41D8EFC}" presName="spaceRect" presStyleCnt="0"/>
      <dgm:spPr/>
    </dgm:pt>
    <dgm:pt modelId="{21D4F7C7-6F47-4F59-884E-C3D2B04F5897}" type="pres">
      <dgm:prSet presAssocID="{9A5052E7-DE72-43EA-B657-8154E41D8EFC}" presName="textRect" presStyleLbl="revTx" presStyleIdx="1" presStyleCnt="6">
        <dgm:presLayoutVars>
          <dgm:chMax val="1"/>
          <dgm:chPref val="1"/>
        </dgm:presLayoutVars>
      </dgm:prSet>
      <dgm:spPr/>
    </dgm:pt>
    <dgm:pt modelId="{2BB05F1D-3252-4A3B-A151-E094A98EE5B7}" type="pres">
      <dgm:prSet presAssocID="{A14646DC-988E-46E7-8D99-64011468F5F0}" presName="sibTrans" presStyleCnt="0"/>
      <dgm:spPr/>
    </dgm:pt>
    <dgm:pt modelId="{D85747A6-CA0E-44ED-BDCF-21C4F401909B}" type="pres">
      <dgm:prSet presAssocID="{51ADA9AA-2EBB-422C-BC20-5E90A74EC379}" presName="compNode" presStyleCnt="0"/>
      <dgm:spPr/>
    </dgm:pt>
    <dgm:pt modelId="{6737F20A-3BD1-47B7-ADBD-582B82EA6ADC}" type="pres">
      <dgm:prSet presAssocID="{51ADA9AA-2EBB-422C-BC20-5E90A74EC379}"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ment Urgent"/>
        </a:ext>
      </dgm:extLst>
    </dgm:pt>
    <dgm:pt modelId="{2F21BF52-966E-415E-92E6-737F0E5283DE}" type="pres">
      <dgm:prSet presAssocID="{51ADA9AA-2EBB-422C-BC20-5E90A74EC379}" presName="spaceRect" presStyleCnt="0"/>
      <dgm:spPr/>
    </dgm:pt>
    <dgm:pt modelId="{F49D19B7-D39E-49C5-B57D-E61C7A1F03F4}" type="pres">
      <dgm:prSet presAssocID="{51ADA9AA-2EBB-422C-BC20-5E90A74EC379}" presName="textRect" presStyleLbl="revTx" presStyleIdx="2" presStyleCnt="6">
        <dgm:presLayoutVars>
          <dgm:chMax val="1"/>
          <dgm:chPref val="1"/>
        </dgm:presLayoutVars>
      </dgm:prSet>
      <dgm:spPr/>
    </dgm:pt>
    <dgm:pt modelId="{0554404F-F8AA-4D29-8107-52C2CA4434ED}" type="pres">
      <dgm:prSet presAssocID="{D5015C7D-CBB0-483E-88EA-A7BBA86B7364}" presName="sibTrans" presStyleCnt="0"/>
      <dgm:spPr/>
    </dgm:pt>
    <dgm:pt modelId="{BACD9EB6-1761-4C3F-B925-318B63D015D5}" type="pres">
      <dgm:prSet presAssocID="{1DCB3382-C1E6-4599-B827-FFBA3F0C7C95}" presName="compNode" presStyleCnt="0"/>
      <dgm:spPr/>
    </dgm:pt>
    <dgm:pt modelId="{894715AA-F4A2-41BF-9618-EEAAD11F15F6}" type="pres">
      <dgm:prSet presAssocID="{1DCB3382-C1E6-4599-B827-FFBA3F0C7C95}"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chedule Event Action"/>
        </a:ext>
      </dgm:extLst>
    </dgm:pt>
    <dgm:pt modelId="{440318A6-46A3-41C2-87B8-0EDF3835B509}" type="pres">
      <dgm:prSet presAssocID="{1DCB3382-C1E6-4599-B827-FFBA3F0C7C95}" presName="spaceRect" presStyleCnt="0"/>
      <dgm:spPr/>
    </dgm:pt>
    <dgm:pt modelId="{ABB542EB-F3CB-4BFD-8EF6-953095B0647B}" type="pres">
      <dgm:prSet presAssocID="{1DCB3382-C1E6-4599-B827-FFBA3F0C7C95}" presName="textRect" presStyleLbl="revTx" presStyleIdx="3" presStyleCnt="6">
        <dgm:presLayoutVars>
          <dgm:chMax val="1"/>
          <dgm:chPref val="1"/>
        </dgm:presLayoutVars>
      </dgm:prSet>
      <dgm:spPr/>
    </dgm:pt>
    <dgm:pt modelId="{2E63B0D2-CFF4-469B-9189-632B679BF3BD}" type="pres">
      <dgm:prSet presAssocID="{8B6AA9B2-3CBE-4463-BE3F-FC59B6B2949E}" presName="sibTrans" presStyleCnt="0"/>
      <dgm:spPr/>
    </dgm:pt>
    <dgm:pt modelId="{53E3E15E-E7C7-4D59-B919-DFC39E601CD2}" type="pres">
      <dgm:prSet presAssocID="{854A7B1D-6B44-4BF5-8A71-9630306A4E0B}" presName="compNode" presStyleCnt="0"/>
      <dgm:spPr/>
    </dgm:pt>
    <dgm:pt modelId="{D05B7BE9-0050-43FD-BA64-2261EF0933EE}" type="pres">
      <dgm:prSet presAssocID="{854A7B1D-6B44-4BF5-8A71-9630306A4E0B}"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naire"/>
        </a:ext>
      </dgm:extLst>
    </dgm:pt>
    <dgm:pt modelId="{A239D98A-E145-493A-B5C3-598FDC32C064}" type="pres">
      <dgm:prSet presAssocID="{854A7B1D-6B44-4BF5-8A71-9630306A4E0B}" presName="spaceRect" presStyleCnt="0"/>
      <dgm:spPr/>
    </dgm:pt>
    <dgm:pt modelId="{A501395B-9B18-43B6-A6A6-1E9C9E8A7736}" type="pres">
      <dgm:prSet presAssocID="{854A7B1D-6B44-4BF5-8A71-9630306A4E0B}" presName="textRect" presStyleLbl="revTx" presStyleIdx="4" presStyleCnt="6">
        <dgm:presLayoutVars>
          <dgm:chMax val="1"/>
          <dgm:chPref val="1"/>
        </dgm:presLayoutVars>
      </dgm:prSet>
      <dgm:spPr/>
    </dgm:pt>
    <dgm:pt modelId="{A60B32CA-8862-4BB8-BD46-C0931EAF6762}" type="pres">
      <dgm:prSet presAssocID="{61897A0F-C0E9-4F8A-8097-EC90B5BDA57B}" presName="sibTrans" presStyleCnt="0"/>
      <dgm:spPr/>
    </dgm:pt>
    <dgm:pt modelId="{E27E04F5-E703-4E41-B1CD-FE04218F916F}" type="pres">
      <dgm:prSet presAssocID="{27F48A5B-D645-4016-AD90-2586F3198AC7}" presName="compNode" presStyleCnt="0"/>
      <dgm:spPr/>
    </dgm:pt>
    <dgm:pt modelId="{599178F5-B0C7-48D5-AEF0-FDFF4DFF6D88}" type="pres">
      <dgm:prSet presAssocID="{27F48A5B-D645-4016-AD90-2586F3198AC7}"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ommunications"/>
        </a:ext>
      </dgm:extLst>
    </dgm:pt>
    <dgm:pt modelId="{194E6392-0C00-4684-8689-4A7BC3FA749C}" type="pres">
      <dgm:prSet presAssocID="{27F48A5B-D645-4016-AD90-2586F3198AC7}" presName="spaceRect" presStyleCnt="0"/>
      <dgm:spPr/>
    </dgm:pt>
    <dgm:pt modelId="{CBB13F24-E8F5-4A8B-9CC8-11211AF9559A}" type="pres">
      <dgm:prSet presAssocID="{27F48A5B-D645-4016-AD90-2586F3198AC7}" presName="textRect" presStyleLbl="revTx" presStyleIdx="5" presStyleCnt="6">
        <dgm:presLayoutVars>
          <dgm:chMax val="1"/>
          <dgm:chPref val="1"/>
        </dgm:presLayoutVars>
      </dgm:prSet>
      <dgm:spPr/>
    </dgm:pt>
  </dgm:ptLst>
  <dgm:cxnLst>
    <dgm:cxn modelId="{DF06680C-F63E-4F22-9664-3A124A4E1E29}" type="presOf" srcId="{854A7B1D-6B44-4BF5-8A71-9630306A4E0B}" destId="{A501395B-9B18-43B6-A6A6-1E9C9E8A7736}" srcOrd="0" destOrd="0" presId="urn:microsoft.com/office/officeart/2018/2/layout/IconLabelList"/>
    <dgm:cxn modelId="{D16BFE0C-5A76-455C-B1AC-D2EAB2621A1A}" type="presOf" srcId="{1DCB3382-C1E6-4599-B827-FFBA3F0C7C95}" destId="{ABB542EB-F3CB-4BFD-8EF6-953095B0647B}" srcOrd="0" destOrd="0" presId="urn:microsoft.com/office/officeart/2018/2/layout/IconLabelList"/>
    <dgm:cxn modelId="{60B6FA18-6F2D-41CA-9EA2-845DCED19945}" srcId="{6F6D80A3-2AA5-40E9-99BF-F53B97CEA3C6}" destId="{27F48A5B-D645-4016-AD90-2586F3198AC7}" srcOrd="5" destOrd="0" parTransId="{85183034-F479-4244-91EA-B858A1A96227}" sibTransId="{CB87407F-2123-467F-8778-54BCB2417D0C}"/>
    <dgm:cxn modelId="{CF5C152C-AD65-406D-9FC0-EC965BAD453D}" type="presOf" srcId="{27F48A5B-D645-4016-AD90-2586F3198AC7}" destId="{CBB13F24-E8F5-4A8B-9CC8-11211AF9559A}" srcOrd="0" destOrd="0" presId="urn:microsoft.com/office/officeart/2018/2/layout/IconLabelList"/>
    <dgm:cxn modelId="{ABDBD03C-48EE-4506-9010-50F5BDEDC865}" srcId="{6F6D80A3-2AA5-40E9-99BF-F53B97CEA3C6}" destId="{E0810D8D-9E28-4809-8D37-9FC55B0B4AB0}" srcOrd="0" destOrd="0" parTransId="{0A61A327-5141-46E4-83FB-29B0012F9801}" sibTransId="{2376F5F0-0A31-4B5F-83F8-98394135B529}"/>
    <dgm:cxn modelId="{0D562240-3422-4648-A04D-BBB8B77C450C}" type="presOf" srcId="{9A5052E7-DE72-43EA-B657-8154E41D8EFC}" destId="{21D4F7C7-6F47-4F59-884E-C3D2B04F5897}" srcOrd="0" destOrd="0" presId="urn:microsoft.com/office/officeart/2018/2/layout/IconLabelList"/>
    <dgm:cxn modelId="{66EF555D-2EFD-42E5-93E5-A2124F54DE45}" srcId="{6F6D80A3-2AA5-40E9-99BF-F53B97CEA3C6}" destId="{1DCB3382-C1E6-4599-B827-FFBA3F0C7C95}" srcOrd="3" destOrd="0" parTransId="{3727AECC-BFF7-433A-87C7-B8912E829167}" sibTransId="{8B6AA9B2-3CBE-4463-BE3F-FC59B6B2949E}"/>
    <dgm:cxn modelId="{CFD8575F-BE9B-455F-B2F7-2763510ACACE}" type="presOf" srcId="{E0810D8D-9E28-4809-8D37-9FC55B0B4AB0}" destId="{656576E9-555A-4F2D-81B6-5248E9997896}" srcOrd="0" destOrd="0" presId="urn:microsoft.com/office/officeart/2018/2/layout/IconLabelList"/>
    <dgm:cxn modelId="{E2BBEA43-639B-4E73-891B-83771605C28B}" srcId="{6F6D80A3-2AA5-40E9-99BF-F53B97CEA3C6}" destId="{854A7B1D-6B44-4BF5-8A71-9630306A4E0B}" srcOrd="4" destOrd="0" parTransId="{BDAED09C-91EA-4FDC-96A2-80459AC9D44A}" sibTransId="{61897A0F-C0E9-4F8A-8097-EC90B5BDA57B}"/>
    <dgm:cxn modelId="{DC8B9667-D9BC-4800-83E4-92790F08553E}" type="presOf" srcId="{6F6D80A3-2AA5-40E9-99BF-F53B97CEA3C6}" destId="{C6C9E03E-7157-4FF5-A925-BBCF8C55B29D}" srcOrd="0" destOrd="0" presId="urn:microsoft.com/office/officeart/2018/2/layout/IconLabelList"/>
    <dgm:cxn modelId="{7EAA378E-D458-4264-AB2D-8059FCBDBFB8}" srcId="{6F6D80A3-2AA5-40E9-99BF-F53B97CEA3C6}" destId="{51ADA9AA-2EBB-422C-BC20-5E90A74EC379}" srcOrd="2" destOrd="0" parTransId="{515929C7-2595-4576-9194-907078AB0CF6}" sibTransId="{D5015C7D-CBB0-483E-88EA-A7BBA86B7364}"/>
    <dgm:cxn modelId="{9FFF13B1-49B9-484D-A596-841F56E63D35}" srcId="{6F6D80A3-2AA5-40E9-99BF-F53B97CEA3C6}" destId="{9A5052E7-DE72-43EA-B657-8154E41D8EFC}" srcOrd="1" destOrd="0" parTransId="{6B2D89DC-49E1-409E-A473-F9C386B41BF1}" sibTransId="{A14646DC-988E-46E7-8D99-64011468F5F0}"/>
    <dgm:cxn modelId="{A12714CD-89F1-47EB-BBAA-4AAE10DB66D7}" type="presOf" srcId="{51ADA9AA-2EBB-422C-BC20-5E90A74EC379}" destId="{F49D19B7-D39E-49C5-B57D-E61C7A1F03F4}" srcOrd="0" destOrd="0" presId="urn:microsoft.com/office/officeart/2018/2/layout/IconLabelList"/>
    <dgm:cxn modelId="{EF8F384C-8EF0-4DB6-8B5A-97407306E818}" type="presParOf" srcId="{C6C9E03E-7157-4FF5-A925-BBCF8C55B29D}" destId="{B7688340-285B-4BF0-9475-0B379714B2B6}" srcOrd="0" destOrd="0" presId="urn:microsoft.com/office/officeart/2018/2/layout/IconLabelList"/>
    <dgm:cxn modelId="{653055CC-4E4F-426F-9D99-EEC624DFA878}" type="presParOf" srcId="{B7688340-285B-4BF0-9475-0B379714B2B6}" destId="{C960A2FB-F871-4CFB-8FF6-D4ED02FF0F98}" srcOrd="0" destOrd="0" presId="urn:microsoft.com/office/officeart/2018/2/layout/IconLabelList"/>
    <dgm:cxn modelId="{7142B2B4-17FD-4C70-88EA-08A1BEA9B75B}" type="presParOf" srcId="{B7688340-285B-4BF0-9475-0B379714B2B6}" destId="{262C26DF-5D5C-4476-BACC-24FCBE4FBFCA}" srcOrd="1" destOrd="0" presId="urn:microsoft.com/office/officeart/2018/2/layout/IconLabelList"/>
    <dgm:cxn modelId="{8426D9B3-1309-438B-BB7B-4E446E51D7D9}" type="presParOf" srcId="{B7688340-285B-4BF0-9475-0B379714B2B6}" destId="{656576E9-555A-4F2D-81B6-5248E9997896}" srcOrd="2" destOrd="0" presId="urn:microsoft.com/office/officeart/2018/2/layout/IconLabelList"/>
    <dgm:cxn modelId="{AC5B0EE7-0210-4459-BC1D-406FCC9A7BC3}" type="presParOf" srcId="{C6C9E03E-7157-4FF5-A925-BBCF8C55B29D}" destId="{F4D17208-E557-48A2-8C93-2BF85B749158}" srcOrd="1" destOrd="0" presId="urn:microsoft.com/office/officeart/2018/2/layout/IconLabelList"/>
    <dgm:cxn modelId="{347057B9-98E1-451B-A316-E674F5A23A05}" type="presParOf" srcId="{C6C9E03E-7157-4FF5-A925-BBCF8C55B29D}" destId="{1537498C-6B8C-4094-BD50-2878F6C1652A}" srcOrd="2" destOrd="0" presId="urn:microsoft.com/office/officeart/2018/2/layout/IconLabelList"/>
    <dgm:cxn modelId="{C85B4943-6986-4EF4-A865-F3217C63941B}" type="presParOf" srcId="{1537498C-6B8C-4094-BD50-2878F6C1652A}" destId="{FB3C67EC-91E3-44C7-8487-91439979E07B}" srcOrd="0" destOrd="0" presId="urn:microsoft.com/office/officeart/2018/2/layout/IconLabelList"/>
    <dgm:cxn modelId="{781DAA2A-F426-4F48-812D-03DDD78AD263}" type="presParOf" srcId="{1537498C-6B8C-4094-BD50-2878F6C1652A}" destId="{DFFE95D0-C9D6-49E6-965B-D66BC66028D5}" srcOrd="1" destOrd="0" presId="urn:microsoft.com/office/officeart/2018/2/layout/IconLabelList"/>
    <dgm:cxn modelId="{47FF63FF-81B9-4DBE-8DB2-CF05F496BF48}" type="presParOf" srcId="{1537498C-6B8C-4094-BD50-2878F6C1652A}" destId="{21D4F7C7-6F47-4F59-884E-C3D2B04F5897}" srcOrd="2" destOrd="0" presId="urn:microsoft.com/office/officeart/2018/2/layout/IconLabelList"/>
    <dgm:cxn modelId="{FFAAA917-ABAD-4E7C-BDE5-C05F47E1129B}" type="presParOf" srcId="{C6C9E03E-7157-4FF5-A925-BBCF8C55B29D}" destId="{2BB05F1D-3252-4A3B-A151-E094A98EE5B7}" srcOrd="3" destOrd="0" presId="urn:microsoft.com/office/officeart/2018/2/layout/IconLabelList"/>
    <dgm:cxn modelId="{9F7FC5B1-4FFF-4AF8-9646-B3CD4AF7034D}" type="presParOf" srcId="{C6C9E03E-7157-4FF5-A925-BBCF8C55B29D}" destId="{D85747A6-CA0E-44ED-BDCF-21C4F401909B}" srcOrd="4" destOrd="0" presId="urn:microsoft.com/office/officeart/2018/2/layout/IconLabelList"/>
    <dgm:cxn modelId="{C6C230BF-E6BE-4497-B273-C22D4F756743}" type="presParOf" srcId="{D85747A6-CA0E-44ED-BDCF-21C4F401909B}" destId="{6737F20A-3BD1-47B7-ADBD-582B82EA6ADC}" srcOrd="0" destOrd="0" presId="urn:microsoft.com/office/officeart/2018/2/layout/IconLabelList"/>
    <dgm:cxn modelId="{8590F433-E85A-4AA8-8EEE-0A5FE7F87B81}" type="presParOf" srcId="{D85747A6-CA0E-44ED-BDCF-21C4F401909B}" destId="{2F21BF52-966E-415E-92E6-737F0E5283DE}" srcOrd="1" destOrd="0" presId="urn:microsoft.com/office/officeart/2018/2/layout/IconLabelList"/>
    <dgm:cxn modelId="{BC17A7D7-BF14-402C-9CA5-E14F5D81C6B0}" type="presParOf" srcId="{D85747A6-CA0E-44ED-BDCF-21C4F401909B}" destId="{F49D19B7-D39E-49C5-B57D-E61C7A1F03F4}" srcOrd="2" destOrd="0" presId="urn:microsoft.com/office/officeart/2018/2/layout/IconLabelList"/>
    <dgm:cxn modelId="{7DC1359F-12EE-4BC0-8253-9C681360F7FD}" type="presParOf" srcId="{C6C9E03E-7157-4FF5-A925-BBCF8C55B29D}" destId="{0554404F-F8AA-4D29-8107-52C2CA4434ED}" srcOrd="5" destOrd="0" presId="urn:microsoft.com/office/officeart/2018/2/layout/IconLabelList"/>
    <dgm:cxn modelId="{A050FB44-66B8-4031-8748-A5B1804DCDF9}" type="presParOf" srcId="{C6C9E03E-7157-4FF5-A925-BBCF8C55B29D}" destId="{BACD9EB6-1761-4C3F-B925-318B63D015D5}" srcOrd="6" destOrd="0" presId="urn:microsoft.com/office/officeart/2018/2/layout/IconLabelList"/>
    <dgm:cxn modelId="{7B3EEA1F-933B-472D-8E52-BEAEB4A97390}" type="presParOf" srcId="{BACD9EB6-1761-4C3F-B925-318B63D015D5}" destId="{894715AA-F4A2-41BF-9618-EEAAD11F15F6}" srcOrd="0" destOrd="0" presId="urn:microsoft.com/office/officeart/2018/2/layout/IconLabelList"/>
    <dgm:cxn modelId="{A2BF4C11-8FEC-49ED-867D-328B3675257B}" type="presParOf" srcId="{BACD9EB6-1761-4C3F-B925-318B63D015D5}" destId="{440318A6-46A3-41C2-87B8-0EDF3835B509}" srcOrd="1" destOrd="0" presId="urn:microsoft.com/office/officeart/2018/2/layout/IconLabelList"/>
    <dgm:cxn modelId="{FDF22A1C-BC8C-46E8-90DA-9530D904C5DE}" type="presParOf" srcId="{BACD9EB6-1761-4C3F-B925-318B63D015D5}" destId="{ABB542EB-F3CB-4BFD-8EF6-953095B0647B}" srcOrd="2" destOrd="0" presId="urn:microsoft.com/office/officeart/2018/2/layout/IconLabelList"/>
    <dgm:cxn modelId="{1EEACE87-E94A-46D8-A51E-994B207ECEF1}" type="presParOf" srcId="{C6C9E03E-7157-4FF5-A925-BBCF8C55B29D}" destId="{2E63B0D2-CFF4-469B-9189-632B679BF3BD}" srcOrd="7" destOrd="0" presId="urn:microsoft.com/office/officeart/2018/2/layout/IconLabelList"/>
    <dgm:cxn modelId="{207CAF3A-A3A5-47C2-98D8-A23EA4DD35F5}" type="presParOf" srcId="{C6C9E03E-7157-4FF5-A925-BBCF8C55B29D}" destId="{53E3E15E-E7C7-4D59-B919-DFC39E601CD2}" srcOrd="8" destOrd="0" presId="urn:microsoft.com/office/officeart/2018/2/layout/IconLabelList"/>
    <dgm:cxn modelId="{47279F4C-881C-49E4-8940-C59DBFDA4472}" type="presParOf" srcId="{53E3E15E-E7C7-4D59-B919-DFC39E601CD2}" destId="{D05B7BE9-0050-43FD-BA64-2261EF0933EE}" srcOrd="0" destOrd="0" presId="urn:microsoft.com/office/officeart/2018/2/layout/IconLabelList"/>
    <dgm:cxn modelId="{7E93CA1A-7D87-4FDE-A897-11C88EE625EF}" type="presParOf" srcId="{53E3E15E-E7C7-4D59-B919-DFC39E601CD2}" destId="{A239D98A-E145-493A-B5C3-598FDC32C064}" srcOrd="1" destOrd="0" presId="urn:microsoft.com/office/officeart/2018/2/layout/IconLabelList"/>
    <dgm:cxn modelId="{7835BE85-E540-4B9C-BDEF-272DE625B55A}" type="presParOf" srcId="{53E3E15E-E7C7-4D59-B919-DFC39E601CD2}" destId="{A501395B-9B18-43B6-A6A6-1E9C9E8A7736}" srcOrd="2" destOrd="0" presId="urn:microsoft.com/office/officeart/2018/2/layout/IconLabelList"/>
    <dgm:cxn modelId="{9937B4F3-0879-493D-984F-5F479CD53995}" type="presParOf" srcId="{C6C9E03E-7157-4FF5-A925-BBCF8C55B29D}" destId="{A60B32CA-8862-4BB8-BD46-C0931EAF6762}" srcOrd="9" destOrd="0" presId="urn:microsoft.com/office/officeart/2018/2/layout/IconLabelList"/>
    <dgm:cxn modelId="{E7593A0B-FADA-4892-ADA6-7091743BC9AB}" type="presParOf" srcId="{C6C9E03E-7157-4FF5-A925-BBCF8C55B29D}" destId="{E27E04F5-E703-4E41-B1CD-FE04218F916F}" srcOrd="10" destOrd="0" presId="urn:microsoft.com/office/officeart/2018/2/layout/IconLabelList"/>
    <dgm:cxn modelId="{BAD6DCC4-0244-4624-971D-8256FFEEBE63}" type="presParOf" srcId="{E27E04F5-E703-4E41-B1CD-FE04218F916F}" destId="{599178F5-B0C7-48D5-AEF0-FDFF4DFF6D88}" srcOrd="0" destOrd="0" presId="urn:microsoft.com/office/officeart/2018/2/layout/IconLabelList"/>
    <dgm:cxn modelId="{2165A4A8-F7DC-4913-B8BE-10DA5C5E499E}" type="presParOf" srcId="{E27E04F5-E703-4E41-B1CD-FE04218F916F}" destId="{194E6392-0C00-4684-8689-4A7BC3FA749C}" srcOrd="1" destOrd="0" presId="urn:microsoft.com/office/officeart/2018/2/layout/IconLabelList"/>
    <dgm:cxn modelId="{040F9D8B-058A-459D-A484-4B1750129DE6}" type="presParOf" srcId="{E27E04F5-E703-4E41-B1CD-FE04218F916F}" destId="{CBB13F24-E8F5-4A8B-9CC8-11211AF9559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60A2FB-F871-4CFB-8FF6-D4ED02FF0F98}">
      <dsp:nvSpPr>
        <dsp:cNvPr id="0" name=""/>
        <dsp:cNvSpPr/>
      </dsp:nvSpPr>
      <dsp:spPr>
        <a:xfrm>
          <a:off x="438504" y="1295266"/>
          <a:ext cx="715078" cy="7150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56576E9-555A-4F2D-81B6-5248E9997896}">
      <dsp:nvSpPr>
        <dsp:cNvPr id="0" name=""/>
        <dsp:cNvSpPr/>
      </dsp:nvSpPr>
      <dsp:spPr>
        <a:xfrm>
          <a:off x="1512"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Introduction</a:t>
          </a:r>
        </a:p>
      </dsp:txBody>
      <dsp:txXfrm>
        <a:off x="1512" y="2261913"/>
        <a:ext cx="1589062" cy="635625"/>
      </dsp:txXfrm>
    </dsp:sp>
    <dsp:sp modelId="{FB3C67EC-91E3-44C7-8487-91439979E07B}">
      <dsp:nvSpPr>
        <dsp:cNvPr id="0" name=""/>
        <dsp:cNvSpPr/>
      </dsp:nvSpPr>
      <dsp:spPr>
        <a:xfrm>
          <a:off x="2305652" y="1295266"/>
          <a:ext cx="715078" cy="7150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D4F7C7-6F47-4F59-884E-C3D2B04F5897}">
      <dsp:nvSpPr>
        <dsp:cNvPr id="0" name=""/>
        <dsp:cNvSpPr/>
      </dsp:nvSpPr>
      <dsp:spPr>
        <a:xfrm>
          <a:off x="1868660"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Model</a:t>
          </a:r>
        </a:p>
      </dsp:txBody>
      <dsp:txXfrm>
        <a:off x="1868660" y="2261913"/>
        <a:ext cx="1589062" cy="635625"/>
      </dsp:txXfrm>
    </dsp:sp>
    <dsp:sp modelId="{6737F20A-3BD1-47B7-ADBD-582B82EA6ADC}">
      <dsp:nvSpPr>
        <dsp:cNvPr id="0" name=""/>
        <dsp:cNvSpPr/>
      </dsp:nvSpPr>
      <dsp:spPr>
        <a:xfrm>
          <a:off x="4172801" y="1295266"/>
          <a:ext cx="715078" cy="7150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9D19B7-D39E-49C5-B57D-E61C7A1F03F4}">
      <dsp:nvSpPr>
        <dsp:cNvPr id="0" name=""/>
        <dsp:cNvSpPr/>
      </dsp:nvSpPr>
      <dsp:spPr>
        <a:xfrm>
          <a:off x="3735809"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Attention Method</a:t>
          </a:r>
        </a:p>
      </dsp:txBody>
      <dsp:txXfrm>
        <a:off x="3735809" y="2261913"/>
        <a:ext cx="1589062" cy="635625"/>
      </dsp:txXfrm>
    </dsp:sp>
    <dsp:sp modelId="{894715AA-F4A2-41BF-9618-EEAAD11F15F6}">
      <dsp:nvSpPr>
        <dsp:cNvPr id="0" name=""/>
        <dsp:cNvSpPr/>
      </dsp:nvSpPr>
      <dsp:spPr>
        <a:xfrm>
          <a:off x="6039949" y="1295266"/>
          <a:ext cx="715078" cy="71507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BB542EB-F3CB-4BFD-8EF6-953095B0647B}">
      <dsp:nvSpPr>
        <dsp:cNvPr id="0" name=""/>
        <dsp:cNvSpPr/>
      </dsp:nvSpPr>
      <dsp:spPr>
        <a:xfrm>
          <a:off x="5602957"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Implementation</a:t>
          </a:r>
        </a:p>
      </dsp:txBody>
      <dsp:txXfrm>
        <a:off x="5602957" y="2261913"/>
        <a:ext cx="1589062" cy="635625"/>
      </dsp:txXfrm>
    </dsp:sp>
    <dsp:sp modelId="{D05B7BE9-0050-43FD-BA64-2261EF0933EE}">
      <dsp:nvSpPr>
        <dsp:cNvPr id="0" name=""/>
        <dsp:cNvSpPr/>
      </dsp:nvSpPr>
      <dsp:spPr>
        <a:xfrm>
          <a:off x="7907098" y="1295266"/>
          <a:ext cx="715078" cy="71507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01395B-9B18-43B6-A6A6-1E9C9E8A7736}">
      <dsp:nvSpPr>
        <dsp:cNvPr id="0" name=""/>
        <dsp:cNvSpPr/>
      </dsp:nvSpPr>
      <dsp:spPr>
        <a:xfrm>
          <a:off x="7470105"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Results</a:t>
          </a:r>
        </a:p>
      </dsp:txBody>
      <dsp:txXfrm>
        <a:off x="7470105" y="2261913"/>
        <a:ext cx="1589062" cy="635625"/>
      </dsp:txXfrm>
    </dsp:sp>
    <dsp:sp modelId="{599178F5-B0C7-48D5-AEF0-FDFF4DFF6D88}">
      <dsp:nvSpPr>
        <dsp:cNvPr id="0" name=""/>
        <dsp:cNvSpPr/>
      </dsp:nvSpPr>
      <dsp:spPr>
        <a:xfrm>
          <a:off x="9774246" y="1295266"/>
          <a:ext cx="715078" cy="71507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B13F24-E8F5-4A8B-9CC8-11211AF9559A}">
      <dsp:nvSpPr>
        <dsp:cNvPr id="0" name=""/>
        <dsp:cNvSpPr/>
      </dsp:nvSpPr>
      <dsp:spPr>
        <a:xfrm>
          <a:off x="9337254" y="2261913"/>
          <a:ext cx="1589062" cy="635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90000"/>
            </a:lnSpc>
            <a:spcBef>
              <a:spcPct val="0"/>
            </a:spcBef>
            <a:spcAft>
              <a:spcPct val="35000"/>
            </a:spcAft>
            <a:buNone/>
          </a:pPr>
          <a:r>
            <a:rPr lang="en-US" sz="1900" kern="1200"/>
            <a:t>Conclusions</a:t>
          </a:r>
        </a:p>
      </dsp:txBody>
      <dsp:txXfrm>
        <a:off x="9337254" y="2261913"/>
        <a:ext cx="1589062" cy="63562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0FC7CB-73CE-4859-B9FA-4147D99FF4F3}" type="datetimeFigureOut">
              <a:rPr lang="en-US" smtClean="0"/>
              <a:t>4/26/2022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38D068-562B-4167-AA80-D5EBCFA05E86}" type="slidenum">
              <a:rPr lang="en-US" smtClean="0"/>
              <a:t>‹#›</a:t>
            </a:fld>
            <a:endParaRPr lang="en-US"/>
          </a:p>
        </p:txBody>
      </p:sp>
    </p:spTree>
    <p:extLst>
      <p:ext uri="{BB962C8B-B14F-4D97-AF65-F5344CB8AC3E}">
        <p14:creationId xmlns:p14="http://schemas.microsoft.com/office/powerpoint/2010/main" val="28002154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 model will has three main parts: a convolutional neural network (CNN) that extracts features from images, an attention mechanism that weights the image features, and an RNN that generates captions to describe the weighted image features. In the following sections, we will describe each in turn.</a:t>
            </a:r>
          </a:p>
        </p:txBody>
      </p:sp>
      <p:sp>
        <p:nvSpPr>
          <p:cNvPr id="4" name="Slide Number Placeholder 3"/>
          <p:cNvSpPr>
            <a:spLocks noGrp="1"/>
          </p:cNvSpPr>
          <p:nvPr>
            <p:ph type="sldNum" sz="quarter" idx="5"/>
          </p:nvPr>
        </p:nvSpPr>
        <p:spPr/>
        <p:txBody>
          <a:bodyPr/>
          <a:lstStyle/>
          <a:p>
            <a:fld id="{0738D068-562B-4167-AA80-D5EBCFA05E86}" type="slidenum">
              <a:rPr lang="en-US" smtClean="0"/>
              <a:t>8</a:t>
            </a:fld>
            <a:endParaRPr lang="en-US"/>
          </a:p>
        </p:txBody>
      </p:sp>
    </p:spTree>
    <p:extLst>
      <p:ext uri="{BB962C8B-B14F-4D97-AF65-F5344CB8AC3E}">
        <p14:creationId xmlns:p14="http://schemas.microsoft.com/office/powerpoint/2010/main" val="3501184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 model will has three main parts: a convolutional neural network (CNN) that extracts features from images, an attention mechanism that weights the image features, and an RNN that generates captions to describe the weighted image features. In the following sections, we will describe each in turn.</a:t>
            </a:r>
          </a:p>
        </p:txBody>
      </p:sp>
      <p:sp>
        <p:nvSpPr>
          <p:cNvPr id="4" name="Slide Number Placeholder 3"/>
          <p:cNvSpPr>
            <a:spLocks noGrp="1"/>
          </p:cNvSpPr>
          <p:nvPr>
            <p:ph type="sldNum" sz="quarter" idx="5"/>
          </p:nvPr>
        </p:nvSpPr>
        <p:spPr/>
        <p:txBody>
          <a:bodyPr/>
          <a:lstStyle/>
          <a:p>
            <a:fld id="{0738D068-562B-4167-AA80-D5EBCFA05E86}" type="slidenum">
              <a:rPr lang="en-US" smtClean="0"/>
              <a:t>11</a:t>
            </a:fld>
            <a:endParaRPr lang="en-US"/>
          </a:p>
        </p:txBody>
      </p:sp>
    </p:spTree>
    <p:extLst>
      <p:ext uri="{BB962C8B-B14F-4D97-AF65-F5344CB8AC3E}">
        <p14:creationId xmlns:p14="http://schemas.microsoft.com/office/powerpoint/2010/main" val="720442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4/26/2022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hyperlink" Target="https://www.youtube.com/watch?v=y1S3Ri7myMg&amp;t=6s&#8203;"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arxiv.org/pdf/1502.03044.pdf" TargetMode="Externa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y1S3Ri7myMg&amp;t=6s&#8203;"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hyperlink" Target="https://arxiv.org/pdf/1502.03044.pdf" TargetMode="Externa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aclanthology.org/P02-1040.pdf" TargetMode="External"/><Relationship Id="rId1" Type="http://schemas.openxmlformats.org/officeDocument/2006/relationships/slideLayout" Target="../slideLayouts/slideLayout2.xml"/><Relationship Id="rId4" Type="http://schemas.openxmlformats.org/officeDocument/2006/relationships/hyperlink" Target="https://towardsdatascience.com/bleu-bilingual-evaluation-understudy-2b4eab9bcfd1" TargetMode="Externa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hyperlink" Target="http://kv-emptypages.blogspot.com/2017/04/the-problem-with-bleu-and-neural.html" TargetMode="External"/><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medium.com/swlh/image-captioning-using-attention-mechanism-f3d7fc96eb0e" TargetMode="External"/><Relationship Id="rId13" Type="http://schemas.openxmlformats.org/officeDocument/2006/relationships/hyperlink" Target="http://kv-emptypages.blogspot.com/2017/04/the-problem-with-bleu-and-neural.html" TargetMode="External"/><Relationship Id="rId3" Type="http://schemas.openxmlformats.org/officeDocument/2006/relationships/hyperlink" Target="https://jhui.github.io/2017/03/15/Soft-and-hard-attention/" TargetMode="External"/><Relationship Id="rId7" Type="http://schemas.openxmlformats.org/officeDocument/2006/relationships/hyperlink" Target="https://www.youtube.com/watch?v=y1S3Ri7myMg&amp;t=6s" TargetMode="External"/><Relationship Id="rId12" Type="http://schemas.openxmlformats.org/officeDocument/2006/relationships/hyperlink" Target="https://aclanthology.org/P02-1040.pdf" TargetMode="External"/><Relationship Id="rId2" Type="http://schemas.openxmlformats.org/officeDocument/2006/relationships/hyperlink" Target="https://cocodataset.org/" TargetMode="External"/><Relationship Id="rId1" Type="http://schemas.openxmlformats.org/officeDocument/2006/relationships/slideLayout" Target="../slideLayouts/slideLayout2.xml"/><Relationship Id="rId6" Type="http://schemas.openxmlformats.org/officeDocument/2006/relationships/hyperlink" Target="https://www.access-board.gov/law/ra.html" TargetMode="External"/><Relationship Id="rId11" Type="http://schemas.openxmlformats.org/officeDocument/2006/relationships/hyperlink" Target="https://machinelearningmastery.com/calculate-bleu-score-for-text-python/" TargetMode="External"/><Relationship Id="rId5" Type="http://schemas.openxmlformats.org/officeDocument/2006/relationships/hyperlink" Target="https://medium.com/analytics-vidhya/image-captioning-with-attention-part-1-e8a5f783f6d3" TargetMode="External"/><Relationship Id="rId10" Type="http://schemas.openxmlformats.org/officeDocument/2006/relationships/hyperlink" Target="https://towardsdatascience.com/bleu-bilingual-evaluation-understudy-2b4eab9bcfd1" TargetMode="External"/><Relationship Id="rId4" Type="http://schemas.openxmlformats.org/officeDocument/2006/relationships/hyperlink" Target="https://www.tensorflow.org/tutorials/text/image_captioning" TargetMode="External"/><Relationship Id="rId9" Type="http://schemas.openxmlformats.org/officeDocument/2006/relationships/hyperlink" Target="https://arxiv.org/pdf/1502.03044.pdf?msclkid=97863852c49311ecb15903abb2f078b2"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commons.wikimedia.org/wiki/Surfing#/media/File:Surfing_in_Hawaii.jpg" TargetMode="Externa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hyperlink" Target="https://cocodataset.org/#home" TargetMode="Externa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https:/kelvinxu.github.io/projects/capgen.html"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arxiv.org/pdf/1502.03044.pdf?msclkid=162a6602c36911ecbbe97eaf7feb3fe7"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pp.diagrams.net/" TargetMode="External"/><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1314824" y="735106"/>
            <a:ext cx="10053763" cy="2928470"/>
          </a:xfrm>
        </p:spPr>
        <p:txBody>
          <a:bodyPr anchor="b">
            <a:normAutofit/>
          </a:bodyPr>
          <a:lstStyle/>
          <a:p>
            <a:pPr algn="l"/>
            <a:r>
              <a:rPr lang="en-US" sz="4800">
                <a:solidFill>
                  <a:schemeClr val="bg1"/>
                </a:solidFill>
                <a:ea typeface="+mj-lt"/>
                <a:cs typeface="+mj-lt"/>
              </a:rPr>
              <a:t>Image Captioning using Visual Attention </a:t>
            </a:r>
          </a:p>
        </p:txBody>
      </p:sp>
      <p:sp>
        <p:nvSpPr>
          <p:cNvPr id="3" name="Subtitle 2"/>
          <p:cNvSpPr>
            <a:spLocks noGrp="1"/>
          </p:cNvSpPr>
          <p:nvPr>
            <p:ph type="subTitle" idx="1"/>
          </p:nvPr>
        </p:nvSpPr>
        <p:spPr>
          <a:xfrm>
            <a:off x="1350682" y="4870824"/>
            <a:ext cx="10005951" cy="1458258"/>
          </a:xfrm>
        </p:spPr>
        <p:txBody>
          <a:bodyPr vert="horz" lIns="91440" tIns="45720" rIns="91440" bIns="45720" rtlCol="0" anchor="ctr">
            <a:normAutofit/>
          </a:bodyPr>
          <a:lstStyle/>
          <a:p>
            <a:pPr algn="l"/>
            <a:r>
              <a:rPr lang="en-US">
                <a:cs typeface="Calibri"/>
              </a:rPr>
              <a:t>Final Project Group1</a:t>
            </a:r>
          </a:p>
          <a:p>
            <a:pPr algn="l"/>
            <a:r>
              <a:rPr lang="en-US">
                <a:cs typeface="Calibri"/>
              </a:rPr>
              <a:t>Contributors: Adel Hassen, </a:t>
            </a:r>
            <a:r>
              <a:rPr lang="en-US">
                <a:ea typeface="+mn-lt"/>
                <a:cs typeface="+mn-lt"/>
              </a:rPr>
              <a:t>Lydia </a:t>
            </a:r>
            <a:r>
              <a:rPr lang="en-US" err="1">
                <a:ea typeface="+mn-lt"/>
                <a:cs typeface="+mn-lt"/>
              </a:rPr>
              <a:t>Teinfalt</a:t>
            </a:r>
            <a:r>
              <a:rPr lang="en-US">
                <a:ea typeface="+mn-lt"/>
                <a:cs typeface="+mn-lt"/>
              </a:rPr>
              <a:t>, </a:t>
            </a:r>
            <a:r>
              <a:rPr lang="en-US">
                <a:cs typeface="Calibri"/>
              </a:rPr>
              <a:t>Alice Yang</a:t>
            </a:r>
          </a:p>
          <a:p>
            <a:pPr algn="l"/>
            <a:r>
              <a:rPr lang="en-US">
                <a:cs typeface="Calibri"/>
              </a:rPr>
              <a:t>Machine Learning 2 (George Washington University, Spring 2022)</a:t>
            </a: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27">
            <a:extLst>
              <a:ext uri="{FF2B5EF4-FFF2-40B4-BE49-F238E27FC236}">
                <a16:creationId xmlns:a16="http://schemas.microsoft.com/office/drawing/2014/main" id="{B712E947-0734-45F9-9C4F-41114EC3A3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285"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29">
            <a:extLst>
              <a:ext uri="{FF2B5EF4-FFF2-40B4-BE49-F238E27FC236}">
                <a16:creationId xmlns:a16="http://schemas.microsoft.com/office/drawing/2014/main" id="{12B3290A-D3BF-4B87-B55B-FD9A98B497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9030" cy="1576446"/>
            <a:chOff x="0" y="0"/>
            <a:chExt cx="12192002" cy="1576446"/>
          </a:xfrm>
        </p:grpSpPr>
        <p:sp>
          <p:nvSpPr>
            <p:cNvPr id="31" name="Rectangle 30">
              <a:extLst>
                <a:ext uri="{FF2B5EF4-FFF2-40B4-BE49-F238E27FC236}">
                  <a16:creationId xmlns:a16="http://schemas.microsoft.com/office/drawing/2014/main" id="{033A715A-0686-440A-8F40-441B42A660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1">
              <a:extLst>
                <a:ext uri="{FF2B5EF4-FFF2-40B4-BE49-F238E27FC236}">
                  <a16:creationId xmlns:a16="http://schemas.microsoft.com/office/drawing/2014/main" id="{4761657F-19F2-425B-B7E9-0118CD13C3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45000">
                  <a:schemeClr val="accent1">
                    <a:alpha val="0"/>
                  </a:schemeClr>
                </a:gs>
                <a:gs pos="99000">
                  <a:srgbClr val="000000">
                    <a:alpha val="74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7B6634-79D3-4EDD-A77A-1065D6F3A4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25434" y="0"/>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F1C68ED-7269-9E6E-39C2-F98FAF7B9E5A}"/>
              </a:ext>
            </a:extLst>
          </p:cNvPr>
          <p:cNvSpPr>
            <a:spLocks noGrp="1"/>
          </p:cNvSpPr>
          <p:nvPr>
            <p:ph type="title"/>
          </p:nvPr>
        </p:nvSpPr>
        <p:spPr>
          <a:xfrm>
            <a:off x="1371598" y="319314"/>
            <a:ext cx="9477377" cy="1030515"/>
          </a:xfrm>
        </p:spPr>
        <p:txBody>
          <a:bodyPr vert="horz" lIns="91440" tIns="45720" rIns="91440" bIns="45720" rtlCol="0" anchor="ctr">
            <a:normAutofit/>
          </a:bodyPr>
          <a:lstStyle/>
          <a:p>
            <a:r>
              <a:rPr lang="en-US" sz="4000">
                <a:solidFill>
                  <a:srgbClr val="FFFFFF"/>
                </a:solidFill>
              </a:rPr>
              <a:t>Annotation Vectors Encoded into Matrix</a:t>
            </a:r>
          </a:p>
        </p:txBody>
      </p:sp>
      <p:pic>
        <p:nvPicPr>
          <p:cNvPr id="6" name="Picture 7" descr="Chart, waterfall chart&#10;&#10;Description automatically generated">
            <a:extLst>
              <a:ext uri="{FF2B5EF4-FFF2-40B4-BE49-F238E27FC236}">
                <a16:creationId xmlns:a16="http://schemas.microsoft.com/office/drawing/2014/main" id="{99DDEE11-154F-30D1-44C1-B7E42F2DBFE0}"/>
              </a:ext>
            </a:extLst>
          </p:cNvPr>
          <p:cNvPicPr>
            <a:picLocks noChangeAspect="1"/>
          </p:cNvPicPr>
          <p:nvPr/>
        </p:nvPicPr>
        <p:blipFill>
          <a:blip r:embed="rId2"/>
          <a:stretch>
            <a:fillRect/>
          </a:stretch>
        </p:blipFill>
        <p:spPr>
          <a:xfrm>
            <a:off x="1371598" y="2172312"/>
            <a:ext cx="4565251" cy="2373930"/>
          </a:xfrm>
          <a:prstGeom prst="rect">
            <a:avLst/>
          </a:prstGeom>
        </p:spPr>
      </p:pic>
      <p:pic>
        <p:nvPicPr>
          <p:cNvPr id="4" name="Picture 4" descr="Chart, waterfall chart&#10;&#10;Description automatically generated">
            <a:extLst>
              <a:ext uri="{FF2B5EF4-FFF2-40B4-BE49-F238E27FC236}">
                <a16:creationId xmlns:a16="http://schemas.microsoft.com/office/drawing/2014/main" id="{19638BD3-3B13-2E20-9795-D8886BD26E73}"/>
              </a:ext>
            </a:extLst>
          </p:cNvPr>
          <p:cNvPicPr>
            <a:picLocks noGrp="1" noChangeAspect="1"/>
          </p:cNvPicPr>
          <p:nvPr>
            <p:ph idx="1"/>
          </p:nvPr>
        </p:nvPicPr>
        <p:blipFill>
          <a:blip r:embed="rId3"/>
          <a:stretch>
            <a:fillRect/>
          </a:stretch>
        </p:blipFill>
        <p:spPr>
          <a:xfrm>
            <a:off x="6267671" y="2376485"/>
            <a:ext cx="4961815" cy="2168962"/>
          </a:xfrm>
          <a:prstGeom prst="rect">
            <a:avLst/>
          </a:prstGeom>
        </p:spPr>
      </p:pic>
      <p:sp>
        <p:nvSpPr>
          <p:cNvPr id="3" name="TextBox 2">
            <a:extLst>
              <a:ext uri="{FF2B5EF4-FFF2-40B4-BE49-F238E27FC236}">
                <a16:creationId xmlns:a16="http://schemas.microsoft.com/office/drawing/2014/main" id="{402FE42E-65C1-348A-149F-13F7DC545047}"/>
              </a:ext>
            </a:extLst>
          </p:cNvPr>
          <p:cNvSpPr txBox="1"/>
          <p:nvPr/>
        </p:nvSpPr>
        <p:spPr>
          <a:xfrm>
            <a:off x="1371598" y="5070346"/>
            <a:ext cx="9496427" cy="1385266"/>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2000"/>
              <a:t>Matrix </a:t>
            </a:r>
            <a:r>
              <a:rPr lang="en-US" sz="2000" i="1"/>
              <a:t>a</a:t>
            </a:r>
            <a:r>
              <a:rPr lang="en-US" sz="2000"/>
              <a:t> is the output of our CNN encoder</a:t>
            </a:r>
          </a:p>
          <a:p>
            <a:pPr marL="285750" indent="-228600">
              <a:lnSpc>
                <a:spcPct val="90000"/>
              </a:lnSpc>
              <a:spcAft>
                <a:spcPts val="600"/>
              </a:spcAft>
              <a:buFont typeface="Arial" panose="020B0604020202020204" pitchFamily="34" charset="0"/>
              <a:buChar char="•"/>
            </a:pPr>
            <a:r>
              <a:rPr lang="en-US" sz="2000"/>
              <a:t>Decoder will use matrix to identify sections of the image most important for predicting the next word</a:t>
            </a:r>
          </a:p>
        </p:txBody>
      </p:sp>
      <p:sp>
        <p:nvSpPr>
          <p:cNvPr id="5" name="TextBox 4">
            <a:extLst>
              <a:ext uri="{FF2B5EF4-FFF2-40B4-BE49-F238E27FC236}">
                <a16:creationId xmlns:a16="http://schemas.microsoft.com/office/drawing/2014/main" id="{457D33A2-2EED-AFEA-D25E-658C9220314F}"/>
              </a:ext>
            </a:extLst>
          </p:cNvPr>
          <p:cNvSpPr txBox="1"/>
          <p:nvPr/>
        </p:nvSpPr>
        <p:spPr>
          <a:xfrm>
            <a:off x="1286741" y="4516582"/>
            <a:ext cx="87266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Image source: </a:t>
            </a:r>
            <a:r>
              <a:rPr lang="en-US" sz="1200">
                <a:hlinkClick r:id="rId4"/>
              </a:rPr>
              <a:t>Show, Attend and Tell Explained</a:t>
            </a:r>
            <a:r>
              <a:rPr lang="en-US" sz="1200"/>
              <a:t> </a:t>
            </a:r>
            <a:endParaRPr lang="en-US" sz="1200" u="sng">
              <a:cs typeface="Calibri"/>
            </a:endParaRPr>
          </a:p>
        </p:txBody>
      </p:sp>
    </p:spTree>
    <p:extLst>
      <p:ext uri="{BB962C8B-B14F-4D97-AF65-F5344CB8AC3E}">
        <p14:creationId xmlns:p14="http://schemas.microsoft.com/office/powerpoint/2010/main" val="14863757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F98E4-D63F-7CB8-C809-8C395F6A90E0}"/>
              </a:ext>
            </a:extLst>
          </p:cNvPr>
          <p:cNvSpPr>
            <a:spLocks noGrp="1"/>
          </p:cNvSpPr>
          <p:nvPr>
            <p:ph type="title"/>
          </p:nvPr>
        </p:nvSpPr>
        <p:spPr>
          <a:xfrm>
            <a:off x="699715" y="5635366"/>
            <a:ext cx="7091299" cy="898581"/>
          </a:xfrm>
        </p:spPr>
        <p:txBody>
          <a:bodyPr vert="horz" lIns="91440" tIns="45720" rIns="91440" bIns="45720" rtlCol="0" anchor="ctr">
            <a:normAutofit/>
          </a:bodyPr>
          <a:lstStyle/>
          <a:p>
            <a:r>
              <a:rPr lang="en-US" sz="4000">
                <a:solidFill>
                  <a:srgbClr val="FFFFFF"/>
                </a:solidFill>
              </a:rPr>
              <a:t>RNN Decoder</a:t>
            </a:r>
            <a:endParaRPr lang="en-US" sz="4000" kern="1200">
              <a:solidFill>
                <a:srgbClr val="FFFFFF"/>
              </a:solidFill>
              <a:latin typeface="+mj-lt"/>
              <a:cs typeface="Calibri Light"/>
            </a:endParaRPr>
          </a:p>
        </p:txBody>
      </p:sp>
      <p:sp>
        <p:nvSpPr>
          <p:cNvPr id="42" name="Rectangle 4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5EF5D824-D778-9C1A-3940-EF44D2E6F5C1}"/>
              </a:ext>
            </a:extLst>
          </p:cNvPr>
          <p:cNvSpPr>
            <a:spLocks noGrp="1"/>
          </p:cNvSpPr>
          <p:nvPr>
            <p:ph idx="1"/>
          </p:nvPr>
        </p:nvSpPr>
        <p:spPr>
          <a:xfrm>
            <a:off x="633046" y="1083163"/>
            <a:ext cx="10515600" cy="4351338"/>
          </a:xfrm>
        </p:spPr>
        <p:txBody>
          <a:bodyPr vert="horz" lIns="91440" tIns="45720" rIns="91440" bIns="45720" rtlCol="0" anchor="t">
            <a:normAutofit/>
          </a:bodyPr>
          <a:lstStyle/>
          <a:p>
            <a:pPr indent="-228600">
              <a:spcAft>
                <a:spcPts val="600"/>
              </a:spcAft>
              <a:buFont typeface="Arial" panose="020B0604020202020204" pitchFamily="34" charset="0"/>
              <a:buChar char="•"/>
            </a:pPr>
            <a:endParaRPr lang="en-US" sz="2000">
              <a:cs typeface="Calibri"/>
            </a:endParaRPr>
          </a:p>
          <a:p>
            <a:pPr indent="-228600">
              <a:spcAft>
                <a:spcPts val="600"/>
              </a:spcAft>
              <a:buFont typeface="Arial" panose="020B0604020202020204" pitchFamily="34" charset="0"/>
              <a:buChar char="•"/>
            </a:pPr>
            <a:endParaRPr lang="en-US" sz="2000">
              <a:cs typeface="Calibri"/>
            </a:endParaRPr>
          </a:p>
          <a:p>
            <a:pPr>
              <a:spcAft>
                <a:spcPts val="600"/>
              </a:spcAft>
            </a:pPr>
            <a:endParaRPr lang="en-US" sz="2000">
              <a:cs typeface="Calibri"/>
            </a:endParaRPr>
          </a:p>
        </p:txBody>
      </p:sp>
      <p:pic>
        <p:nvPicPr>
          <p:cNvPr id="3" name="Picture 4" descr="Diagram, schematic&#10;&#10;Description automatically generated">
            <a:extLst>
              <a:ext uri="{FF2B5EF4-FFF2-40B4-BE49-F238E27FC236}">
                <a16:creationId xmlns:a16="http://schemas.microsoft.com/office/drawing/2014/main" id="{F4CD0434-F9DD-19C1-45F4-86116AE517A5}"/>
              </a:ext>
            </a:extLst>
          </p:cNvPr>
          <p:cNvPicPr>
            <a:picLocks noChangeAspect="1"/>
          </p:cNvPicPr>
          <p:nvPr/>
        </p:nvPicPr>
        <p:blipFill>
          <a:blip r:embed="rId3"/>
          <a:stretch>
            <a:fillRect/>
          </a:stretch>
        </p:blipFill>
        <p:spPr>
          <a:xfrm>
            <a:off x="6860398" y="852304"/>
            <a:ext cx="5467350" cy="4219575"/>
          </a:xfrm>
          <a:prstGeom prst="rect">
            <a:avLst/>
          </a:prstGeom>
        </p:spPr>
      </p:pic>
      <p:sp>
        <p:nvSpPr>
          <p:cNvPr id="6" name="TextBox 5">
            <a:extLst>
              <a:ext uri="{FF2B5EF4-FFF2-40B4-BE49-F238E27FC236}">
                <a16:creationId xmlns:a16="http://schemas.microsoft.com/office/drawing/2014/main" id="{1F714015-1418-157E-FE72-D36BEDA689E8}"/>
              </a:ext>
            </a:extLst>
          </p:cNvPr>
          <p:cNvSpPr txBox="1"/>
          <p:nvPr/>
        </p:nvSpPr>
        <p:spPr>
          <a:xfrm>
            <a:off x="3161323" y="2399323"/>
            <a:ext cx="422812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a:cs typeface="Arial"/>
              </a:rPr>
              <a:t>Eyt-1 : Previously generated word multiplied by embedding matrix​</a:t>
            </a:r>
          </a:p>
          <a:p>
            <a:pPr>
              <a:buChar char="•"/>
            </a:pPr>
            <a:r>
              <a:rPr lang="en-US">
                <a:cs typeface="Arial"/>
              </a:rPr>
              <a:t>Ht-1: Previous decoder hidden state​</a:t>
            </a:r>
          </a:p>
          <a:p>
            <a:pPr>
              <a:buChar char="•"/>
            </a:pPr>
            <a:r>
              <a:rPr lang="en-US">
                <a:cs typeface="Arial"/>
              </a:rPr>
              <a:t>zt: Context vector representing relevant part of the input image at time t</a:t>
            </a:r>
          </a:p>
        </p:txBody>
      </p:sp>
      <p:pic>
        <p:nvPicPr>
          <p:cNvPr id="7" name="Picture 5" descr="Graphical user interface, application&#10;&#10;Description automatically generated">
            <a:extLst>
              <a:ext uri="{FF2B5EF4-FFF2-40B4-BE49-F238E27FC236}">
                <a16:creationId xmlns:a16="http://schemas.microsoft.com/office/drawing/2014/main" id="{71D9649D-7239-4FAC-AC00-AD3072CCFFA1}"/>
              </a:ext>
            </a:extLst>
          </p:cNvPr>
          <p:cNvPicPr>
            <a:picLocks noChangeAspect="1"/>
          </p:cNvPicPr>
          <p:nvPr/>
        </p:nvPicPr>
        <p:blipFill>
          <a:blip r:embed="rId4"/>
          <a:stretch>
            <a:fillRect/>
          </a:stretch>
        </p:blipFill>
        <p:spPr>
          <a:xfrm>
            <a:off x="617531" y="618062"/>
            <a:ext cx="2543175" cy="1390650"/>
          </a:xfrm>
          <a:prstGeom prst="rect">
            <a:avLst/>
          </a:prstGeom>
        </p:spPr>
      </p:pic>
      <p:sp>
        <p:nvSpPr>
          <p:cNvPr id="10" name="Oval 9">
            <a:extLst>
              <a:ext uri="{FF2B5EF4-FFF2-40B4-BE49-F238E27FC236}">
                <a16:creationId xmlns:a16="http://schemas.microsoft.com/office/drawing/2014/main" id="{86A7787C-2F97-339A-08F7-7792B3D3E492}"/>
              </a:ext>
            </a:extLst>
          </p:cNvPr>
          <p:cNvSpPr/>
          <p:nvPr/>
        </p:nvSpPr>
        <p:spPr>
          <a:xfrm>
            <a:off x="1681594" y="798367"/>
            <a:ext cx="917863" cy="9178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9C662E8-55A0-B34D-4E12-0C54E2FAA829}"/>
              </a:ext>
            </a:extLst>
          </p:cNvPr>
          <p:cNvSpPr txBox="1"/>
          <p:nvPr/>
        </p:nvSpPr>
        <p:spPr>
          <a:xfrm>
            <a:off x="7465002" y="5040457"/>
            <a:ext cx="47347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Image Source: </a:t>
            </a:r>
            <a:r>
              <a:rPr lang="en-US" sz="1200">
                <a:hlinkClick r:id="rId5"/>
              </a:rPr>
              <a:t>Show, Attend and Tell Paper</a:t>
            </a:r>
            <a:r>
              <a:rPr lang="en-US" sz="1200"/>
              <a:t> </a:t>
            </a:r>
          </a:p>
        </p:txBody>
      </p:sp>
    </p:spTree>
    <p:extLst>
      <p:ext uri="{BB962C8B-B14F-4D97-AF65-F5344CB8AC3E}">
        <p14:creationId xmlns:p14="http://schemas.microsoft.com/office/powerpoint/2010/main" val="335881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7667FF-B305-77E9-3013-155CAF3F7920}"/>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Energy and Attention</a:t>
            </a:r>
          </a:p>
        </p:txBody>
      </p:sp>
      <p:sp>
        <p:nvSpPr>
          <p:cNvPr id="3" name="Content Placeholder 2">
            <a:extLst>
              <a:ext uri="{FF2B5EF4-FFF2-40B4-BE49-F238E27FC236}">
                <a16:creationId xmlns:a16="http://schemas.microsoft.com/office/drawing/2014/main" id="{497C0743-E4C7-9492-3B2F-2CEE01025BE8}"/>
              </a:ext>
            </a:extLst>
          </p:cNvPr>
          <p:cNvSpPr>
            <a:spLocks noGrp="1"/>
          </p:cNvSpPr>
          <p:nvPr>
            <p:ph idx="1"/>
          </p:nvPr>
        </p:nvSpPr>
        <p:spPr>
          <a:xfrm>
            <a:off x="8572499" y="390832"/>
            <a:ext cx="3233585" cy="873612"/>
          </a:xfrm>
        </p:spPr>
        <p:txBody>
          <a:bodyPr vert="horz" lIns="91440" tIns="45720" rIns="91440" bIns="45720" rtlCol="0" anchor="ctr">
            <a:normAutofit/>
          </a:bodyPr>
          <a:lstStyle/>
          <a:p>
            <a:pPr marL="0" indent="0">
              <a:buNone/>
            </a:pPr>
            <a:r>
              <a:rPr lang="en-US" sz="1900" kern="1200">
                <a:solidFill>
                  <a:srgbClr val="FFFFFF"/>
                </a:solidFill>
                <a:latin typeface="+mn-lt"/>
                <a:ea typeface="+mn-ea"/>
                <a:cs typeface="+mn-cs"/>
              </a:rPr>
              <a:t>Probability that location i is the right place to focus to predict the next word</a:t>
            </a:r>
          </a:p>
        </p:txBody>
      </p:sp>
      <p:pic>
        <p:nvPicPr>
          <p:cNvPr id="5" name="Picture 9" descr="Diagram&#10;&#10;Description automatically generated">
            <a:extLst>
              <a:ext uri="{FF2B5EF4-FFF2-40B4-BE49-F238E27FC236}">
                <a16:creationId xmlns:a16="http://schemas.microsoft.com/office/drawing/2014/main" id="{293FD37F-CCE8-903B-3CEB-C2BE09E5CE88}"/>
              </a:ext>
            </a:extLst>
          </p:cNvPr>
          <p:cNvPicPr>
            <a:picLocks noChangeAspect="1"/>
          </p:cNvPicPr>
          <p:nvPr/>
        </p:nvPicPr>
        <p:blipFill>
          <a:blip r:embed="rId2"/>
          <a:stretch>
            <a:fillRect/>
          </a:stretch>
        </p:blipFill>
        <p:spPr>
          <a:xfrm>
            <a:off x="1065310" y="1966293"/>
            <a:ext cx="10061378" cy="4452160"/>
          </a:xfrm>
          <a:prstGeom prst="rect">
            <a:avLst/>
          </a:prstGeom>
        </p:spPr>
      </p:pic>
      <p:sp>
        <p:nvSpPr>
          <p:cNvPr id="4" name="TextBox 3">
            <a:extLst>
              <a:ext uri="{FF2B5EF4-FFF2-40B4-BE49-F238E27FC236}">
                <a16:creationId xmlns:a16="http://schemas.microsoft.com/office/drawing/2014/main" id="{68EB471D-19FC-85AC-C972-969755A12F66}"/>
              </a:ext>
            </a:extLst>
          </p:cNvPr>
          <p:cNvSpPr txBox="1"/>
          <p:nvPr/>
        </p:nvSpPr>
        <p:spPr>
          <a:xfrm>
            <a:off x="975014" y="6412923"/>
            <a:ext cx="872663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Image source: </a:t>
            </a:r>
            <a:r>
              <a:rPr lang="en-US" sz="1200">
                <a:hlinkClick r:id="rId3"/>
              </a:rPr>
              <a:t>Show, Attend and Tell Explained</a:t>
            </a:r>
            <a:r>
              <a:rPr lang="en-US" sz="1200"/>
              <a:t> </a:t>
            </a:r>
            <a:endParaRPr lang="en-US" sz="1200" u="sng">
              <a:cs typeface="Calibri"/>
            </a:endParaRPr>
          </a:p>
        </p:txBody>
      </p:sp>
    </p:spTree>
    <p:extLst>
      <p:ext uri="{BB962C8B-B14F-4D97-AF65-F5344CB8AC3E}">
        <p14:creationId xmlns:p14="http://schemas.microsoft.com/office/powerpoint/2010/main" val="2897987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787FB-5924-A279-CE28-83E1F5204F5D}"/>
              </a:ext>
            </a:extLst>
          </p:cNvPr>
          <p:cNvSpPr>
            <a:spLocks noGrp="1"/>
          </p:cNvSpPr>
          <p:nvPr>
            <p:ph type="title"/>
          </p:nvPr>
        </p:nvSpPr>
        <p:spPr/>
        <p:txBody>
          <a:bodyPr/>
          <a:lstStyle/>
          <a:p>
            <a:r>
              <a:rPr lang="en-US">
                <a:cs typeface="Calibri Light"/>
              </a:rPr>
              <a:t>Hard vs. Soft Attention</a:t>
            </a:r>
          </a:p>
        </p:txBody>
      </p:sp>
      <p:pic>
        <p:nvPicPr>
          <p:cNvPr id="7" name="Picture 7" descr="A picture containing text, old, different&#10;&#10;Description automatically generated">
            <a:extLst>
              <a:ext uri="{FF2B5EF4-FFF2-40B4-BE49-F238E27FC236}">
                <a16:creationId xmlns:a16="http://schemas.microsoft.com/office/drawing/2014/main" id="{D55B3435-73A1-B99F-E12F-B2F21D52EF62}"/>
              </a:ext>
            </a:extLst>
          </p:cNvPr>
          <p:cNvPicPr>
            <a:picLocks noChangeAspect="1"/>
          </p:cNvPicPr>
          <p:nvPr/>
        </p:nvPicPr>
        <p:blipFill>
          <a:blip r:embed="rId2"/>
          <a:stretch>
            <a:fillRect/>
          </a:stretch>
        </p:blipFill>
        <p:spPr>
          <a:xfrm>
            <a:off x="891988" y="1605884"/>
            <a:ext cx="7203141" cy="1898116"/>
          </a:xfrm>
          <a:prstGeom prst="rect">
            <a:avLst/>
          </a:prstGeom>
        </p:spPr>
      </p:pic>
      <p:sp>
        <p:nvSpPr>
          <p:cNvPr id="5" name="Content Placeholder 2">
            <a:extLst>
              <a:ext uri="{FF2B5EF4-FFF2-40B4-BE49-F238E27FC236}">
                <a16:creationId xmlns:a16="http://schemas.microsoft.com/office/drawing/2014/main" id="{7DE1366F-5CCD-E169-BE64-E6CC592EE093}"/>
              </a:ext>
            </a:extLst>
          </p:cNvPr>
          <p:cNvSpPr txBox="1">
            <a:spLocks/>
          </p:cNvSpPr>
          <p:nvPr/>
        </p:nvSpPr>
        <p:spPr>
          <a:xfrm>
            <a:off x="840081" y="3492617"/>
            <a:ext cx="10346267" cy="282733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ea typeface="+mn-lt"/>
                <a:cs typeface="+mn-lt"/>
              </a:rPr>
              <a:t>Stochastic Hard Attention</a:t>
            </a:r>
          </a:p>
          <a:p>
            <a:endParaRPr lang="en-US">
              <a:ea typeface="+mn-lt"/>
              <a:cs typeface="+mn-lt"/>
            </a:endParaRPr>
          </a:p>
          <a:p>
            <a:pPr marL="457200" lvl="1" indent="0">
              <a:buFont typeface="Arial" panose="020B0604020202020204" pitchFamily="34" charset="0"/>
              <a:buNone/>
            </a:pPr>
            <a:endParaRPr lang="en-US">
              <a:ea typeface="+mn-lt"/>
              <a:cs typeface="+mn-lt"/>
            </a:endParaRPr>
          </a:p>
          <a:p>
            <a:pPr lvl="1"/>
            <a:r>
              <a:rPr lang="en-US">
                <a:ea typeface="+mn-lt"/>
                <a:cs typeface="+mn-lt"/>
              </a:rPr>
              <a:t>Input </a:t>
            </a:r>
            <a:r>
              <a:rPr lang="en-US" sz="2600">
                <a:ea typeface="+mn-lt"/>
                <a:cs typeface="+mn-lt"/>
              </a:rPr>
              <a:t>x</a:t>
            </a:r>
            <a:r>
              <a:rPr lang="en-US" sz="1600">
                <a:ea typeface="+mn-lt"/>
                <a:cs typeface="+mn-lt"/>
              </a:rPr>
              <a:t>i</a:t>
            </a:r>
            <a:r>
              <a:rPr lang="en-US" sz="2600">
                <a:ea typeface="+mn-lt"/>
                <a:cs typeface="+mn-lt"/>
              </a:rPr>
              <a:t> with</a:t>
            </a:r>
            <a:r>
              <a:rPr lang="en-US">
                <a:ea typeface="+mn-lt"/>
                <a:cs typeface="+mn-lt"/>
              </a:rPr>
              <a:t> a sample rate α</a:t>
            </a:r>
            <a:r>
              <a:rPr lang="en-US" sz="1400" err="1">
                <a:ea typeface="+mn-lt"/>
                <a:cs typeface="+mn-lt"/>
              </a:rPr>
              <a:t>i</a:t>
            </a:r>
            <a:r>
              <a:rPr lang="en-US">
                <a:ea typeface="+mn-lt"/>
                <a:cs typeface="+mn-lt"/>
              </a:rPr>
              <a:t> into LSTM</a:t>
            </a:r>
          </a:p>
          <a:p>
            <a:r>
              <a:rPr lang="en-US">
                <a:ea typeface="+mn-lt"/>
                <a:cs typeface="+mn-lt"/>
              </a:rPr>
              <a:t>Deterministic Soft Attention</a:t>
            </a:r>
            <a:endParaRPr lang="en-US">
              <a:cs typeface="Calibri"/>
            </a:endParaRPr>
          </a:p>
          <a:p>
            <a:pPr lvl="1"/>
            <a:endParaRPr lang="en-US">
              <a:cs typeface="Calibri"/>
            </a:endParaRPr>
          </a:p>
          <a:p>
            <a:pPr lvl="1"/>
            <a:endParaRPr lang="en-US">
              <a:cs typeface="Calibri"/>
            </a:endParaRPr>
          </a:p>
          <a:p>
            <a:pPr lvl="1"/>
            <a:endParaRPr lang="en-US">
              <a:cs typeface="Calibri"/>
            </a:endParaRPr>
          </a:p>
          <a:p>
            <a:pPr lvl="1"/>
            <a:r>
              <a:rPr lang="en-US">
                <a:cs typeface="Calibri"/>
              </a:rPr>
              <a:t>Input the sum of x</a:t>
            </a:r>
            <a:r>
              <a:rPr lang="en-US" sz="1050">
                <a:cs typeface="Calibri"/>
              </a:rPr>
              <a:t>i</a:t>
            </a:r>
            <a:r>
              <a:rPr lang="en-US">
                <a:cs typeface="Calibri"/>
              </a:rPr>
              <a:t>*</a:t>
            </a:r>
            <a:r>
              <a:rPr lang="en-US">
                <a:ea typeface="+mn-lt"/>
                <a:cs typeface="+mn-lt"/>
              </a:rPr>
              <a:t>α</a:t>
            </a:r>
            <a:r>
              <a:rPr lang="en-US" sz="1400" err="1">
                <a:cs typeface="Calibri"/>
              </a:rPr>
              <a:t>i</a:t>
            </a:r>
            <a:r>
              <a:rPr lang="en-US">
                <a:cs typeface="Calibri"/>
              </a:rPr>
              <a:t> with  weighted averages </a:t>
            </a:r>
            <a:r>
              <a:rPr lang="en-US">
                <a:ea typeface="+mn-lt"/>
                <a:cs typeface="+mn-lt"/>
              </a:rPr>
              <a:t>α</a:t>
            </a:r>
            <a:r>
              <a:rPr lang="en-US" sz="1400" err="1">
                <a:ea typeface="+mn-lt"/>
                <a:cs typeface="+mn-lt"/>
              </a:rPr>
              <a:t>i</a:t>
            </a:r>
            <a:r>
              <a:rPr lang="en-US">
                <a:ea typeface="+mn-lt"/>
                <a:cs typeface="+mn-lt"/>
              </a:rPr>
              <a:t> into LSTM</a:t>
            </a:r>
            <a:endParaRPr lang="en-US">
              <a:cs typeface="Calibri"/>
            </a:endParaRPr>
          </a:p>
          <a:p>
            <a:endParaRPr lang="en-US">
              <a:cs typeface="Calibri"/>
            </a:endParaRPr>
          </a:p>
        </p:txBody>
      </p:sp>
      <p:pic>
        <p:nvPicPr>
          <p:cNvPr id="11" name="Picture 5" descr="Text, letter&#10;&#10;Description automatically generated">
            <a:extLst>
              <a:ext uri="{FF2B5EF4-FFF2-40B4-BE49-F238E27FC236}">
                <a16:creationId xmlns:a16="http://schemas.microsoft.com/office/drawing/2014/main" id="{453CDD52-0609-9229-66FC-5CE4540EDB7E}"/>
              </a:ext>
            </a:extLst>
          </p:cNvPr>
          <p:cNvPicPr>
            <a:picLocks noChangeAspect="1"/>
          </p:cNvPicPr>
          <p:nvPr/>
        </p:nvPicPr>
        <p:blipFill>
          <a:blip r:embed="rId3"/>
          <a:stretch>
            <a:fillRect/>
          </a:stretch>
        </p:blipFill>
        <p:spPr>
          <a:xfrm>
            <a:off x="1378282" y="3882869"/>
            <a:ext cx="1576682" cy="621125"/>
          </a:xfrm>
          <a:prstGeom prst="rect">
            <a:avLst/>
          </a:prstGeom>
        </p:spPr>
      </p:pic>
      <p:pic>
        <p:nvPicPr>
          <p:cNvPr id="13" name="Picture 4" descr="Text&#10;&#10;Description automatically generated">
            <a:extLst>
              <a:ext uri="{FF2B5EF4-FFF2-40B4-BE49-F238E27FC236}">
                <a16:creationId xmlns:a16="http://schemas.microsoft.com/office/drawing/2014/main" id="{8F15AFFD-386B-4275-ED02-472C5403DDA6}"/>
              </a:ext>
            </a:extLst>
          </p:cNvPr>
          <p:cNvPicPr>
            <a:picLocks noChangeAspect="1"/>
          </p:cNvPicPr>
          <p:nvPr/>
        </p:nvPicPr>
        <p:blipFill>
          <a:blip r:embed="rId4"/>
          <a:stretch>
            <a:fillRect/>
          </a:stretch>
        </p:blipFill>
        <p:spPr>
          <a:xfrm>
            <a:off x="1413815" y="5114453"/>
            <a:ext cx="1584443" cy="777758"/>
          </a:xfrm>
          <a:prstGeom prst="rect">
            <a:avLst/>
          </a:prstGeom>
        </p:spPr>
      </p:pic>
      <p:sp>
        <p:nvSpPr>
          <p:cNvPr id="3" name="TextBox 2">
            <a:extLst>
              <a:ext uri="{FF2B5EF4-FFF2-40B4-BE49-F238E27FC236}">
                <a16:creationId xmlns:a16="http://schemas.microsoft.com/office/drawing/2014/main" id="{3E1A65B4-D85F-C11C-034E-C320D1FCADD4}"/>
              </a:ext>
            </a:extLst>
          </p:cNvPr>
          <p:cNvSpPr txBox="1"/>
          <p:nvPr/>
        </p:nvSpPr>
        <p:spPr>
          <a:xfrm>
            <a:off x="840797" y="6322002"/>
            <a:ext cx="473479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Image Source: </a:t>
            </a:r>
            <a:r>
              <a:rPr lang="en-US" sz="1200">
                <a:hlinkClick r:id="rId5"/>
              </a:rPr>
              <a:t>Show, Attend and Tell Paper</a:t>
            </a:r>
            <a:r>
              <a:rPr lang="en-US" sz="1200"/>
              <a:t> </a:t>
            </a:r>
          </a:p>
        </p:txBody>
      </p:sp>
    </p:spTree>
    <p:extLst>
      <p:ext uri="{BB962C8B-B14F-4D97-AF65-F5344CB8AC3E}">
        <p14:creationId xmlns:p14="http://schemas.microsoft.com/office/powerpoint/2010/main" val="34274073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08C26-6B30-62EA-9F84-5A95C0B4F5C2}"/>
              </a:ext>
            </a:extLst>
          </p:cNvPr>
          <p:cNvSpPr>
            <a:spLocks noGrp="1"/>
          </p:cNvSpPr>
          <p:nvPr>
            <p:ph type="title"/>
          </p:nvPr>
        </p:nvSpPr>
        <p:spPr/>
        <p:txBody>
          <a:bodyPr>
            <a:normAutofit fontScale="90000"/>
          </a:bodyPr>
          <a:lstStyle/>
          <a:p>
            <a:pPr marL="285750" indent="-285750">
              <a:spcBef>
                <a:spcPts val="1000"/>
              </a:spcBef>
              <a:buFont typeface="Arial"/>
              <a:buChar char="•"/>
            </a:pPr>
            <a:endParaRPr lang="en-US">
              <a:ea typeface="+mj-lt"/>
              <a:cs typeface="+mj-lt"/>
            </a:endParaRPr>
          </a:p>
          <a:p>
            <a:pPr>
              <a:spcBef>
                <a:spcPts val="1000"/>
              </a:spcBef>
            </a:pPr>
            <a:r>
              <a:rPr lang="en-US">
                <a:ea typeface="+mj-lt"/>
                <a:cs typeface="+mj-lt"/>
              </a:rPr>
              <a:t>Stochastic Hard Attention</a:t>
            </a:r>
            <a:endParaRPr lang="en-US">
              <a:cs typeface="Calibri Light" panose="020F0302020204030204"/>
            </a:endParaRPr>
          </a:p>
        </p:txBody>
      </p:sp>
      <p:pic>
        <p:nvPicPr>
          <p:cNvPr id="4" name="Picture 4" descr="Diagram&#10;&#10;Description automatically generated">
            <a:extLst>
              <a:ext uri="{FF2B5EF4-FFF2-40B4-BE49-F238E27FC236}">
                <a16:creationId xmlns:a16="http://schemas.microsoft.com/office/drawing/2014/main" id="{5B33542B-DD48-D4E5-4878-855F8743E5A9}"/>
              </a:ext>
            </a:extLst>
          </p:cNvPr>
          <p:cNvPicPr>
            <a:picLocks noGrp="1" noChangeAspect="1"/>
          </p:cNvPicPr>
          <p:nvPr>
            <p:ph idx="1"/>
          </p:nvPr>
        </p:nvPicPr>
        <p:blipFill>
          <a:blip r:embed="rId2"/>
          <a:stretch>
            <a:fillRect/>
          </a:stretch>
        </p:blipFill>
        <p:spPr>
          <a:xfrm>
            <a:off x="6454742" y="894291"/>
            <a:ext cx="5902224" cy="4360746"/>
          </a:xfrm>
        </p:spPr>
      </p:pic>
      <p:sp>
        <p:nvSpPr>
          <p:cNvPr id="5" name="TextBox 4">
            <a:extLst>
              <a:ext uri="{FF2B5EF4-FFF2-40B4-BE49-F238E27FC236}">
                <a16:creationId xmlns:a16="http://schemas.microsoft.com/office/drawing/2014/main" id="{EAD527DE-FC93-78E1-B4B6-E2BF141276A2}"/>
              </a:ext>
            </a:extLst>
          </p:cNvPr>
          <p:cNvSpPr txBox="1"/>
          <p:nvPr/>
        </p:nvSpPr>
        <p:spPr>
          <a:xfrm>
            <a:off x="961437" y="1977437"/>
            <a:ext cx="5734755" cy="5509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endParaRPr lang="en-US" sz="2400" dirty="0">
              <a:cs typeface="Calibri"/>
            </a:endParaRPr>
          </a:p>
          <a:p>
            <a:pPr marL="285750" indent="-285750">
              <a:buFont typeface="Arial"/>
              <a:buChar char="•"/>
            </a:pPr>
            <a:r>
              <a:rPr lang="en-US" sz="2400" dirty="0">
                <a:cs typeface="Calibri"/>
              </a:rPr>
              <a:t>Contex Vector z:</a:t>
            </a:r>
          </a:p>
          <a:p>
            <a:pPr marL="285750" indent="-285750">
              <a:buFont typeface="Arial"/>
              <a:buChar char="•"/>
            </a:pPr>
            <a:endParaRPr lang="en-US" sz="2400" dirty="0">
              <a:cs typeface="Calibri"/>
            </a:endParaRPr>
          </a:p>
          <a:p>
            <a:pPr marL="285750" indent="-285750">
              <a:buFont typeface="Arial"/>
              <a:buChar char="•"/>
            </a:pPr>
            <a:r>
              <a:rPr lang="en-US" sz="2400" dirty="0">
                <a:cs typeface="Calibri"/>
              </a:rPr>
              <a:t>Learning Algorithm:</a:t>
            </a:r>
            <a:endParaRPr lang="en-US" dirty="0">
              <a:cs typeface="Calibri"/>
            </a:endParaRPr>
          </a:p>
          <a:p>
            <a:pPr marL="285750" indent="-285750">
              <a:buFont typeface="Arial"/>
              <a:buChar char="•"/>
            </a:pPr>
            <a:endParaRPr lang="en-US">
              <a:cs typeface="Calibri"/>
            </a:endParaRPr>
          </a:p>
          <a:p>
            <a:pPr marL="285750" indent="-285750">
              <a:buFont typeface="Arial"/>
              <a:buChar char="•"/>
            </a:pPr>
            <a:endParaRPr lang="en-US" dirty="0">
              <a:cs typeface="Calibri"/>
            </a:endParaRPr>
          </a:p>
          <a:p>
            <a:pPr marL="285750" indent="-285750">
              <a:buFont typeface="Arial"/>
              <a:buChar char="•"/>
            </a:pPr>
            <a:r>
              <a:rPr lang="en-US" sz="2400" dirty="0">
                <a:cs typeface="Calibri"/>
              </a:rPr>
              <a:t>Gradient of L</a:t>
            </a:r>
            <a:r>
              <a:rPr lang="en-US" sz="2000" dirty="0">
                <a:cs typeface="Calibri"/>
              </a:rPr>
              <a:t>s</a:t>
            </a:r>
            <a:r>
              <a:rPr lang="en-US" sz="2800" dirty="0">
                <a:cs typeface="Calibri"/>
              </a:rPr>
              <a:t>:</a:t>
            </a:r>
          </a:p>
          <a:p>
            <a:pPr marL="285750" indent="-285750">
              <a:buFont typeface="Arial"/>
              <a:buChar char="•"/>
            </a:pPr>
            <a:endParaRPr lang="en-US"/>
          </a:p>
          <a:p>
            <a:pPr marL="285750" indent="-285750">
              <a:buFont typeface="Arial"/>
              <a:buChar char="•"/>
            </a:pPr>
            <a:endParaRPr lang="en-US">
              <a:cs typeface="Calibri"/>
            </a:endParaRPr>
          </a:p>
          <a:p>
            <a:pPr marL="285750" indent="-285750">
              <a:buFont typeface="Arial"/>
              <a:buChar char="•"/>
            </a:pPr>
            <a:endParaRPr lang="en-US">
              <a:cs typeface="Calibri"/>
            </a:endParaRPr>
          </a:p>
          <a:p>
            <a:pPr lvl="1"/>
            <a:r>
              <a:rPr lang="en-US" sz="2400" dirty="0">
                <a:cs typeface="Calibri"/>
              </a:rPr>
              <a:t>where</a:t>
            </a:r>
            <a:endParaRPr lang="en-US" sz="2400">
              <a:cs typeface="Calibri"/>
            </a:endParaRPr>
          </a:p>
          <a:p>
            <a:pPr marL="800100" lvl="1" indent="-342900">
              <a:buFont typeface="Arial"/>
              <a:buChar char="•"/>
            </a:pPr>
            <a:endParaRPr lang="en-US" sz="2400">
              <a:cs typeface="Calibri"/>
            </a:endParaRPr>
          </a:p>
          <a:p>
            <a:pPr marL="342900" indent="-342900">
              <a:buFont typeface="Arial"/>
              <a:buChar char="•"/>
            </a:pPr>
            <a:endParaRPr lang="en-US" sz="2400" dirty="0">
              <a:cs typeface="Calibri"/>
            </a:endParaRPr>
          </a:p>
          <a:p>
            <a:pPr lvl="1"/>
            <a:endParaRPr lang="en-US" sz="2400">
              <a:cs typeface="Calibri"/>
            </a:endParaRPr>
          </a:p>
          <a:p>
            <a:pPr lvl="1"/>
            <a:endParaRPr lang="en-US" sz="2400">
              <a:cs typeface="Calibri"/>
            </a:endParaRPr>
          </a:p>
          <a:p>
            <a:pPr lvl="1"/>
            <a:endParaRPr lang="en-US">
              <a:cs typeface="Calibri"/>
            </a:endParaRPr>
          </a:p>
        </p:txBody>
      </p:sp>
      <p:pic>
        <p:nvPicPr>
          <p:cNvPr id="6" name="Picture 6" descr="A picture containing logo&#10;&#10;Description automatically generated">
            <a:extLst>
              <a:ext uri="{FF2B5EF4-FFF2-40B4-BE49-F238E27FC236}">
                <a16:creationId xmlns:a16="http://schemas.microsoft.com/office/drawing/2014/main" id="{E4236704-0773-AD24-9967-DC60280D7DED}"/>
              </a:ext>
            </a:extLst>
          </p:cNvPr>
          <p:cNvPicPr>
            <a:picLocks noChangeAspect="1"/>
          </p:cNvPicPr>
          <p:nvPr/>
        </p:nvPicPr>
        <p:blipFill>
          <a:blip r:embed="rId3"/>
          <a:stretch>
            <a:fillRect/>
          </a:stretch>
        </p:blipFill>
        <p:spPr>
          <a:xfrm>
            <a:off x="3774770" y="3133487"/>
            <a:ext cx="3364088" cy="593183"/>
          </a:xfrm>
          <a:prstGeom prst="rect">
            <a:avLst/>
          </a:prstGeom>
        </p:spPr>
      </p:pic>
      <p:pic>
        <p:nvPicPr>
          <p:cNvPr id="7" name="Picture 7">
            <a:extLst>
              <a:ext uri="{FF2B5EF4-FFF2-40B4-BE49-F238E27FC236}">
                <a16:creationId xmlns:a16="http://schemas.microsoft.com/office/drawing/2014/main" id="{0C481AE5-A8BE-EC6D-8EB0-EB182031E5CE}"/>
              </a:ext>
            </a:extLst>
          </p:cNvPr>
          <p:cNvPicPr>
            <a:picLocks noChangeAspect="1"/>
          </p:cNvPicPr>
          <p:nvPr/>
        </p:nvPicPr>
        <p:blipFill>
          <a:blip r:embed="rId4"/>
          <a:stretch>
            <a:fillRect/>
          </a:stretch>
        </p:blipFill>
        <p:spPr>
          <a:xfrm>
            <a:off x="3244244" y="4024368"/>
            <a:ext cx="3542829" cy="1080334"/>
          </a:xfrm>
          <a:prstGeom prst="rect">
            <a:avLst/>
          </a:prstGeom>
        </p:spPr>
      </p:pic>
      <p:pic>
        <p:nvPicPr>
          <p:cNvPr id="8" name="Picture 8">
            <a:extLst>
              <a:ext uri="{FF2B5EF4-FFF2-40B4-BE49-F238E27FC236}">
                <a16:creationId xmlns:a16="http://schemas.microsoft.com/office/drawing/2014/main" id="{F93DA099-A9F6-E8FC-0836-A6173D68CFAE}"/>
              </a:ext>
            </a:extLst>
          </p:cNvPr>
          <p:cNvPicPr>
            <a:picLocks noChangeAspect="1"/>
          </p:cNvPicPr>
          <p:nvPr/>
        </p:nvPicPr>
        <p:blipFill>
          <a:blip r:embed="rId5"/>
          <a:stretch>
            <a:fillRect/>
          </a:stretch>
        </p:blipFill>
        <p:spPr>
          <a:xfrm>
            <a:off x="2519720" y="5304787"/>
            <a:ext cx="419100" cy="419100"/>
          </a:xfrm>
          <a:prstGeom prst="rect">
            <a:avLst/>
          </a:prstGeom>
        </p:spPr>
      </p:pic>
      <p:pic>
        <p:nvPicPr>
          <p:cNvPr id="9" name="Picture 9">
            <a:extLst>
              <a:ext uri="{FF2B5EF4-FFF2-40B4-BE49-F238E27FC236}">
                <a16:creationId xmlns:a16="http://schemas.microsoft.com/office/drawing/2014/main" id="{87153395-CF52-3F65-0326-A4D9D1238158}"/>
              </a:ext>
            </a:extLst>
          </p:cNvPr>
          <p:cNvPicPr>
            <a:picLocks noChangeAspect="1"/>
          </p:cNvPicPr>
          <p:nvPr/>
        </p:nvPicPr>
        <p:blipFill>
          <a:blip r:embed="rId6"/>
          <a:stretch>
            <a:fillRect/>
          </a:stretch>
        </p:blipFill>
        <p:spPr>
          <a:xfrm>
            <a:off x="2941031" y="5317083"/>
            <a:ext cx="2833511" cy="408751"/>
          </a:xfrm>
          <a:prstGeom prst="rect">
            <a:avLst/>
          </a:prstGeom>
        </p:spPr>
      </p:pic>
      <p:pic>
        <p:nvPicPr>
          <p:cNvPr id="3" name="Picture 10" descr="A picture containing text, watch&#10;&#10;Description automatically generated">
            <a:extLst>
              <a:ext uri="{FF2B5EF4-FFF2-40B4-BE49-F238E27FC236}">
                <a16:creationId xmlns:a16="http://schemas.microsoft.com/office/drawing/2014/main" id="{20B6534E-1B29-3B14-44D8-3A5BEF94AF1E}"/>
              </a:ext>
            </a:extLst>
          </p:cNvPr>
          <p:cNvPicPr>
            <a:picLocks noChangeAspect="1"/>
          </p:cNvPicPr>
          <p:nvPr/>
        </p:nvPicPr>
        <p:blipFill>
          <a:blip r:embed="rId7"/>
          <a:stretch>
            <a:fillRect/>
          </a:stretch>
        </p:blipFill>
        <p:spPr>
          <a:xfrm>
            <a:off x="3457400" y="2370502"/>
            <a:ext cx="1809750" cy="704850"/>
          </a:xfrm>
          <a:prstGeom prst="rect">
            <a:avLst/>
          </a:prstGeom>
        </p:spPr>
      </p:pic>
    </p:spTree>
    <p:extLst>
      <p:ext uri="{BB962C8B-B14F-4D97-AF65-F5344CB8AC3E}">
        <p14:creationId xmlns:p14="http://schemas.microsoft.com/office/powerpoint/2010/main" val="1293246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E2EE-1F9F-662B-5D62-1D239A038D87}"/>
              </a:ext>
            </a:extLst>
          </p:cNvPr>
          <p:cNvSpPr>
            <a:spLocks noGrp="1"/>
          </p:cNvSpPr>
          <p:nvPr>
            <p:ph type="title"/>
          </p:nvPr>
        </p:nvSpPr>
        <p:spPr/>
        <p:txBody>
          <a:bodyPr/>
          <a:lstStyle/>
          <a:p>
            <a:r>
              <a:rPr lang="en-US">
                <a:ea typeface="+mj-lt"/>
                <a:cs typeface="+mj-lt"/>
              </a:rPr>
              <a:t>Stochastic Soft Attention</a:t>
            </a:r>
          </a:p>
        </p:txBody>
      </p:sp>
      <p:sp>
        <p:nvSpPr>
          <p:cNvPr id="5" name="TextBox 4">
            <a:extLst>
              <a:ext uri="{FF2B5EF4-FFF2-40B4-BE49-F238E27FC236}">
                <a16:creationId xmlns:a16="http://schemas.microsoft.com/office/drawing/2014/main" id="{0EDCF269-8FFD-1AD6-89F9-3B5B2B106057}"/>
              </a:ext>
            </a:extLst>
          </p:cNvPr>
          <p:cNvSpPr txBox="1"/>
          <p:nvPr/>
        </p:nvSpPr>
        <p:spPr>
          <a:xfrm>
            <a:off x="961437" y="1826351"/>
            <a:ext cx="5734755"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sz="2000" dirty="0">
                <a:ea typeface="+mn-lt"/>
                <a:cs typeface="+mn-lt"/>
              </a:rPr>
              <a:t> </a:t>
            </a:r>
            <a:r>
              <a:rPr lang="en-US" sz="2400" dirty="0">
                <a:ea typeface="+mn-lt"/>
                <a:cs typeface="+mn-lt"/>
              </a:rPr>
              <a:t>Score function</a:t>
            </a:r>
            <a:r>
              <a:rPr lang="en-US" sz="2800" dirty="0">
                <a:ea typeface="+mn-lt"/>
                <a:cs typeface="+mn-lt"/>
              </a:rPr>
              <a:t> </a:t>
            </a:r>
            <a:r>
              <a:rPr lang="en-US" sz="2800" dirty="0" err="1">
                <a:ea typeface="+mn-lt"/>
                <a:cs typeface="+mn-lt"/>
              </a:rPr>
              <a:t>s</a:t>
            </a:r>
            <a:r>
              <a:rPr lang="en-US" sz="1600" dirty="0" err="1">
                <a:cs typeface="Calibri"/>
              </a:rPr>
              <a:t>i</a:t>
            </a:r>
            <a:r>
              <a:rPr lang="en-US" sz="1400" dirty="0">
                <a:cs typeface="Calibri"/>
              </a:rPr>
              <a:t> </a:t>
            </a:r>
            <a:r>
              <a:rPr lang="en-US" sz="3200" dirty="0">
                <a:cs typeface="Calibri"/>
              </a:rPr>
              <a:t>:</a:t>
            </a:r>
            <a:endParaRPr lang="en-US">
              <a:cs typeface="Calibri"/>
            </a:endParaRPr>
          </a:p>
          <a:p>
            <a:pPr marL="285750" indent="-285750">
              <a:buFont typeface="Arial"/>
              <a:buChar char="•"/>
            </a:pPr>
            <a:endParaRPr lang="en-US"/>
          </a:p>
          <a:p>
            <a:pPr lvl="1"/>
            <a:r>
              <a:rPr lang="en-US" dirty="0">
                <a:cs typeface="Calibri"/>
              </a:rPr>
              <a:t>measures how much attention is applied to x</a:t>
            </a:r>
            <a:r>
              <a:rPr lang="en-US" sz="1100" dirty="0">
                <a:cs typeface="Calibri"/>
              </a:rPr>
              <a:t>i</a:t>
            </a:r>
            <a:endParaRPr lang="en-US" dirty="0">
              <a:cs typeface="Calibri"/>
            </a:endParaRPr>
          </a:p>
          <a:p>
            <a:pPr marL="285750" indent="-285750">
              <a:buFont typeface="Arial"/>
              <a:buChar char="•"/>
            </a:pPr>
            <a:endParaRPr lang="en-US">
              <a:cs typeface="Calibri"/>
            </a:endParaRPr>
          </a:p>
          <a:p>
            <a:pPr marL="285750" indent="-285750">
              <a:buFont typeface="Arial"/>
              <a:buChar char="•"/>
            </a:pPr>
            <a:endParaRPr lang="en-US" sz="2000" dirty="0">
              <a:cs typeface="Calibri"/>
            </a:endParaRPr>
          </a:p>
          <a:p>
            <a:pPr marL="285750" indent="-285750">
              <a:buFont typeface="Arial"/>
              <a:buChar char="•"/>
            </a:pPr>
            <a:r>
              <a:rPr lang="en-US" sz="2000" dirty="0">
                <a:cs typeface="Calibri"/>
              </a:rPr>
              <a:t>Weight </a:t>
            </a:r>
            <a:r>
              <a:rPr lang="en-US" sz="2000" dirty="0">
                <a:ea typeface="+mn-lt"/>
                <a:cs typeface="+mn-lt"/>
              </a:rPr>
              <a:t>α</a:t>
            </a:r>
            <a:r>
              <a:rPr lang="en-US" sz="1200" dirty="0" err="1">
                <a:ea typeface="+mn-lt"/>
                <a:cs typeface="+mn-lt"/>
              </a:rPr>
              <a:t>i</a:t>
            </a:r>
            <a:r>
              <a:rPr lang="en-US" sz="2000" dirty="0">
                <a:ea typeface="+mn-lt"/>
                <a:cs typeface="+mn-lt"/>
              </a:rPr>
              <a:t>:</a:t>
            </a:r>
            <a:endParaRPr lang="en-US" dirty="0"/>
          </a:p>
          <a:p>
            <a:pPr marL="800100" lvl="1" indent="-342900">
              <a:buFont typeface="Arial"/>
              <a:buChar char="•"/>
            </a:pPr>
            <a:endParaRPr lang="en-US" sz="2400">
              <a:cs typeface="Calibri"/>
            </a:endParaRPr>
          </a:p>
          <a:p>
            <a:pPr lvl="1"/>
            <a:r>
              <a:rPr lang="en-US" sz="2400" dirty="0">
                <a:ea typeface="+mn-lt"/>
                <a:cs typeface="+mn-lt"/>
              </a:rPr>
              <a:t> Where α</a:t>
            </a:r>
            <a:r>
              <a:rPr lang="en-US" sz="1400" dirty="0" err="1">
                <a:ea typeface="+mn-lt"/>
                <a:cs typeface="+mn-lt"/>
              </a:rPr>
              <a:t>i</a:t>
            </a:r>
            <a:r>
              <a:rPr lang="en-US" sz="1400" dirty="0">
                <a:ea typeface="+mn-lt"/>
                <a:cs typeface="+mn-lt"/>
              </a:rPr>
              <a:t> </a:t>
            </a:r>
            <a:r>
              <a:rPr lang="en-US" sz="2400" dirty="0">
                <a:ea typeface="+mn-lt"/>
                <a:cs typeface="+mn-lt"/>
              </a:rPr>
              <a:t>sum up to 1</a:t>
            </a:r>
          </a:p>
          <a:p>
            <a:endParaRPr lang="en-US" sz="2400">
              <a:cs typeface="Calibri"/>
            </a:endParaRPr>
          </a:p>
          <a:p>
            <a:pPr marL="342900" indent="-342900">
              <a:buFont typeface="Arial"/>
              <a:buChar char="•"/>
            </a:pPr>
            <a:r>
              <a:rPr lang="en-US" sz="2400" dirty="0">
                <a:ea typeface="+mn-lt"/>
                <a:cs typeface="+mn-lt"/>
              </a:rPr>
              <a:t>Context Vector z:</a:t>
            </a:r>
            <a:endParaRPr lang="en-US" sz="2400" dirty="0">
              <a:cs typeface="Calibri"/>
            </a:endParaRPr>
          </a:p>
          <a:p>
            <a:pPr lvl="1"/>
            <a:endParaRPr lang="en-US" sz="2400">
              <a:cs typeface="Calibri"/>
            </a:endParaRPr>
          </a:p>
          <a:p>
            <a:pPr lvl="1"/>
            <a:endParaRPr lang="en-US">
              <a:cs typeface="Calibri"/>
            </a:endParaRPr>
          </a:p>
        </p:txBody>
      </p:sp>
      <p:pic>
        <p:nvPicPr>
          <p:cNvPr id="6" name="Picture 6" descr="Diagram&#10;&#10;Description automatically generated">
            <a:extLst>
              <a:ext uri="{FF2B5EF4-FFF2-40B4-BE49-F238E27FC236}">
                <a16:creationId xmlns:a16="http://schemas.microsoft.com/office/drawing/2014/main" id="{395FBF9D-C317-D9B3-1DDE-13B535B603CF}"/>
              </a:ext>
            </a:extLst>
          </p:cNvPr>
          <p:cNvPicPr>
            <a:picLocks noChangeAspect="1"/>
          </p:cNvPicPr>
          <p:nvPr/>
        </p:nvPicPr>
        <p:blipFill>
          <a:blip r:embed="rId2"/>
          <a:stretch>
            <a:fillRect/>
          </a:stretch>
        </p:blipFill>
        <p:spPr>
          <a:xfrm>
            <a:off x="6295437" y="1754312"/>
            <a:ext cx="5894680" cy="4347208"/>
          </a:xfrm>
          <a:prstGeom prst="rect">
            <a:avLst/>
          </a:prstGeom>
        </p:spPr>
      </p:pic>
      <p:pic>
        <p:nvPicPr>
          <p:cNvPr id="8" name="Picture 8">
            <a:extLst>
              <a:ext uri="{FF2B5EF4-FFF2-40B4-BE49-F238E27FC236}">
                <a16:creationId xmlns:a16="http://schemas.microsoft.com/office/drawing/2014/main" id="{C266C38E-AA08-07D6-6FE3-6252B142DEA7}"/>
              </a:ext>
            </a:extLst>
          </p:cNvPr>
          <p:cNvPicPr>
            <a:picLocks noChangeAspect="1"/>
          </p:cNvPicPr>
          <p:nvPr/>
        </p:nvPicPr>
        <p:blipFill>
          <a:blip r:embed="rId3"/>
          <a:stretch>
            <a:fillRect/>
          </a:stretch>
        </p:blipFill>
        <p:spPr>
          <a:xfrm>
            <a:off x="1450363" y="2394740"/>
            <a:ext cx="4577644" cy="236578"/>
          </a:xfrm>
          <a:prstGeom prst="rect">
            <a:avLst/>
          </a:prstGeom>
        </p:spPr>
      </p:pic>
      <p:pic>
        <p:nvPicPr>
          <p:cNvPr id="11" name="Picture 11" descr="A picture containing diagram&#10;&#10;Description automatically generated">
            <a:extLst>
              <a:ext uri="{FF2B5EF4-FFF2-40B4-BE49-F238E27FC236}">
                <a16:creationId xmlns:a16="http://schemas.microsoft.com/office/drawing/2014/main" id="{36E5C4C6-8EB5-5C19-79EF-F25560C062C2}"/>
              </a:ext>
            </a:extLst>
          </p:cNvPr>
          <p:cNvPicPr>
            <a:picLocks noChangeAspect="1"/>
          </p:cNvPicPr>
          <p:nvPr/>
        </p:nvPicPr>
        <p:blipFill>
          <a:blip r:embed="rId4"/>
          <a:stretch>
            <a:fillRect/>
          </a:stretch>
        </p:blipFill>
        <p:spPr>
          <a:xfrm>
            <a:off x="3738693" y="4819395"/>
            <a:ext cx="2743200" cy="826477"/>
          </a:xfrm>
          <a:prstGeom prst="rect">
            <a:avLst/>
          </a:prstGeom>
        </p:spPr>
      </p:pic>
      <p:pic>
        <p:nvPicPr>
          <p:cNvPr id="12" name="Picture 12" descr="Text&#10;&#10;Description automatically generated">
            <a:extLst>
              <a:ext uri="{FF2B5EF4-FFF2-40B4-BE49-F238E27FC236}">
                <a16:creationId xmlns:a16="http://schemas.microsoft.com/office/drawing/2014/main" id="{4D199BEC-9127-4877-1337-F9FD7101D582}"/>
              </a:ext>
            </a:extLst>
          </p:cNvPr>
          <p:cNvPicPr>
            <a:picLocks noChangeAspect="1"/>
          </p:cNvPicPr>
          <p:nvPr/>
        </p:nvPicPr>
        <p:blipFill>
          <a:blip r:embed="rId5"/>
          <a:stretch>
            <a:fillRect/>
          </a:stretch>
        </p:blipFill>
        <p:spPr>
          <a:xfrm>
            <a:off x="2801223" y="3367044"/>
            <a:ext cx="2590800" cy="781050"/>
          </a:xfrm>
          <a:prstGeom prst="rect">
            <a:avLst/>
          </a:prstGeom>
        </p:spPr>
      </p:pic>
    </p:spTree>
    <p:extLst>
      <p:ext uri="{BB962C8B-B14F-4D97-AF65-F5344CB8AC3E}">
        <p14:creationId xmlns:p14="http://schemas.microsoft.com/office/powerpoint/2010/main" val="534931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4E0AB9-9346-9E30-2773-9EF851A8A206}"/>
              </a:ext>
            </a:extLst>
          </p:cNvPr>
          <p:cNvSpPr>
            <a:spLocks noGrp="1"/>
          </p:cNvSpPr>
          <p:nvPr>
            <p:ph type="title"/>
          </p:nvPr>
        </p:nvSpPr>
        <p:spPr>
          <a:xfrm>
            <a:off x="826396" y="596380"/>
            <a:ext cx="4230100" cy="1368197"/>
          </a:xfrm>
        </p:spPr>
        <p:txBody>
          <a:bodyPr anchor="b">
            <a:normAutofit/>
          </a:bodyPr>
          <a:lstStyle/>
          <a:p>
            <a:pPr algn="r"/>
            <a:r>
              <a:rPr lang="en-US" sz="4000">
                <a:solidFill>
                  <a:srgbClr val="FFFFFF"/>
                </a:solidFill>
                <a:cs typeface="Calibri Light"/>
              </a:rPr>
              <a:t>Training and Evaluation</a:t>
            </a:r>
            <a:endParaRPr lang="en-US" sz="4000">
              <a:solidFill>
                <a:srgbClr val="FFFFFF"/>
              </a:solidFill>
            </a:endParaRPr>
          </a:p>
        </p:txBody>
      </p:sp>
      <p:sp>
        <p:nvSpPr>
          <p:cNvPr id="5" name="TextBox 4">
            <a:extLst>
              <a:ext uri="{FF2B5EF4-FFF2-40B4-BE49-F238E27FC236}">
                <a16:creationId xmlns:a16="http://schemas.microsoft.com/office/drawing/2014/main" id="{F46D74DC-404E-1887-FF32-59E083004781}"/>
              </a:ext>
            </a:extLst>
          </p:cNvPr>
          <p:cNvSpPr txBox="1"/>
          <p:nvPr/>
        </p:nvSpPr>
        <p:spPr>
          <a:xfrm>
            <a:off x="486443" y="2295680"/>
            <a:ext cx="4765184" cy="36543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rgbClr val="FFFFFF"/>
                </a:solidFill>
                <a:latin typeface="Calibri"/>
                <a:ea typeface="Arial"/>
                <a:cs typeface="Arial"/>
              </a:rPr>
              <a:t>Number of epochs = 50</a:t>
            </a:r>
            <a:r>
              <a:rPr lang="en-US">
                <a:latin typeface="Calibri"/>
                <a:ea typeface="Arial"/>
                <a:cs typeface="Arial"/>
              </a:rPr>
              <a:t>​</a:t>
            </a:r>
            <a:r>
              <a:rPr lang="en-US">
                <a:solidFill>
                  <a:srgbClr val="000000"/>
                </a:solidFill>
                <a:latin typeface="Calibri"/>
                <a:ea typeface="Arial"/>
                <a:cs typeface="Arial"/>
              </a:rPr>
              <a:t>,</a:t>
            </a:r>
            <a:endParaRPr lang="en-US">
              <a:solidFill>
                <a:srgbClr val="000000"/>
              </a:solidFill>
              <a:cs typeface="Calibri" panose="020F0502020204030204"/>
            </a:endParaRPr>
          </a:p>
          <a:p>
            <a:pPr marL="285750" lvl="0" indent="-285750" rtl="0">
              <a:buFont typeface="Arial"/>
              <a:buChar char="•"/>
            </a:pPr>
            <a:r>
              <a:rPr lang="en-US">
                <a:solidFill>
                  <a:srgbClr val="FFFFFF"/>
                </a:solidFill>
                <a:latin typeface="Calibri"/>
                <a:ea typeface="Arial"/>
                <a:cs typeface="Arial"/>
              </a:rPr>
              <a:t>COCO 2014 Dataset</a:t>
            </a:r>
            <a:r>
              <a:rPr lang="en-US">
                <a:latin typeface="Calibri"/>
                <a:ea typeface="Arial"/>
                <a:cs typeface="Arial"/>
              </a:rPr>
              <a:t>​</a:t>
            </a:r>
          </a:p>
          <a:p>
            <a:pPr marL="742950" lvl="1" indent="-285750">
              <a:lnSpc>
                <a:spcPct val="90000"/>
              </a:lnSpc>
              <a:spcBef>
                <a:spcPts val="500"/>
              </a:spcBef>
              <a:buFont typeface="Arial"/>
              <a:buChar char="•"/>
            </a:pPr>
            <a:r>
              <a:rPr lang="en-US" i="1">
                <a:solidFill>
                  <a:schemeClr val="bg1"/>
                </a:solidFill>
                <a:latin typeface="Calibri"/>
                <a:ea typeface="Calibri"/>
                <a:cs typeface="Calibri"/>
              </a:rPr>
              <a:t>Training</a:t>
            </a:r>
            <a:r>
              <a:rPr lang="en-US">
                <a:solidFill>
                  <a:schemeClr val="bg1"/>
                </a:solidFill>
                <a:latin typeface="Calibri"/>
                <a:ea typeface="Calibri"/>
                <a:cs typeface="Calibri"/>
              </a:rPr>
              <a:t> Images: 40,018</a:t>
            </a:r>
            <a:endParaRPr lang="en-US">
              <a:solidFill>
                <a:schemeClr val="bg1"/>
              </a:solidFill>
              <a:ea typeface="+mn-lt"/>
              <a:cs typeface="+mn-lt"/>
            </a:endParaRPr>
          </a:p>
          <a:p>
            <a:pPr marL="742950" lvl="1" indent="-285750">
              <a:lnSpc>
                <a:spcPct val="90000"/>
              </a:lnSpc>
              <a:spcBef>
                <a:spcPts val="500"/>
              </a:spcBef>
              <a:buFont typeface="Arial"/>
              <a:buChar char="•"/>
            </a:pPr>
            <a:r>
              <a:rPr lang="en-US" i="1">
                <a:solidFill>
                  <a:schemeClr val="bg1"/>
                </a:solidFill>
                <a:latin typeface="Calibri"/>
                <a:ea typeface="Calibri"/>
                <a:cs typeface="Calibri"/>
              </a:rPr>
              <a:t>Training</a:t>
            </a:r>
            <a:r>
              <a:rPr lang="en-US">
                <a:solidFill>
                  <a:schemeClr val="bg1"/>
                </a:solidFill>
                <a:latin typeface="Calibri"/>
                <a:ea typeface="Calibri"/>
                <a:cs typeface="Calibri"/>
              </a:rPr>
              <a:t> Captions: 200,090</a:t>
            </a:r>
            <a:endParaRPr lang="en-US">
              <a:solidFill>
                <a:schemeClr val="bg1"/>
              </a:solidFill>
              <a:ea typeface="+mn-lt"/>
              <a:cs typeface="+mn-lt"/>
            </a:endParaRPr>
          </a:p>
          <a:p>
            <a:pPr marL="742950" lvl="1" indent="-285750">
              <a:lnSpc>
                <a:spcPct val="90000"/>
              </a:lnSpc>
              <a:spcBef>
                <a:spcPts val="500"/>
              </a:spcBef>
              <a:buFont typeface="Arial"/>
              <a:buChar char="•"/>
            </a:pPr>
            <a:r>
              <a:rPr lang="en-US" i="1">
                <a:solidFill>
                  <a:schemeClr val="bg1"/>
                </a:solidFill>
                <a:latin typeface="Calibri"/>
                <a:ea typeface="Calibri"/>
                <a:cs typeface="Calibri"/>
              </a:rPr>
              <a:t>Test</a:t>
            </a:r>
            <a:r>
              <a:rPr lang="en-US">
                <a:solidFill>
                  <a:schemeClr val="bg1"/>
                </a:solidFill>
                <a:latin typeface="Calibri"/>
                <a:ea typeface="Calibri"/>
                <a:cs typeface="Calibri"/>
              </a:rPr>
              <a:t> Images: </a:t>
            </a:r>
            <a:r>
              <a:rPr lang="en-US">
                <a:solidFill>
                  <a:schemeClr val="bg1"/>
                </a:solidFill>
                <a:ea typeface="+mn-lt"/>
                <a:cs typeface="+mn-lt"/>
              </a:rPr>
              <a:t>10,003</a:t>
            </a:r>
          </a:p>
          <a:p>
            <a:pPr marL="742950" lvl="1" indent="-285750">
              <a:lnSpc>
                <a:spcPct val="90000"/>
              </a:lnSpc>
              <a:spcBef>
                <a:spcPts val="500"/>
              </a:spcBef>
              <a:buFont typeface="Arial"/>
              <a:buChar char="•"/>
            </a:pPr>
            <a:r>
              <a:rPr lang="en-US" i="1">
                <a:solidFill>
                  <a:schemeClr val="bg1"/>
                </a:solidFill>
                <a:latin typeface="Calibri"/>
                <a:ea typeface="Calibri"/>
                <a:cs typeface="Calibri"/>
              </a:rPr>
              <a:t>Test</a:t>
            </a:r>
            <a:r>
              <a:rPr lang="en-US">
                <a:solidFill>
                  <a:schemeClr val="bg1"/>
                </a:solidFill>
                <a:latin typeface="Calibri"/>
                <a:ea typeface="Calibri"/>
                <a:cs typeface="Calibri"/>
              </a:rPr>
              <a:t> Captions: 50,015</a:t>
            </a:r>
            <a:endParaRPr lang="en-US">
              <a:solidFill>
                <a:schemeClr val="bg1"/>
              </a:solidFill>
              <a:ea typeface="+mn-lt"/>
              <a:cs typeface="+mn-lt"/>
            </a:endParaRPr>
          </a:p>
          <a:p>
            <a:pPr marL="742950" lvl="1" indent="-285750">
              <a:buFont typeface="Arial"/>
              <a:buChar char="•"/>
            </a:pPr>
            <a:endParaRPr lang="en-US">
              <a:cs typeface="Arial"/>
            </a:endParaRPr>
          </a:p>
          <a:p>
            <a:pPr marL="285750" indent="-285750">
              <a:buFont typeface="Arial"/>
              <a:buChar char="•"/>
            </a:pPr>
            <a:r>
              <a:rPr lang="en-US">
                <a:solidFill>
                  <a:schemeClr val="bg1"/>
                </a:solidFill>
                <a:ea typeface="+mn-lt"/>
                <a:cs typeface="+mn-lt"/>
              </a:rPr>
              <a:t>Evaluation using New Yorker cartoons </a:t>
            </a:r>
            <a:endParaRPr lang="en-US">
              <a:solidFill>
                <a:schemeClr val="bg1"/>
              </a:solidFill>
              <a:ea typeface="+mn-lt"/>
              <a:cs typeface="Arial"/>
            </a:endParaRPr>
          </a:p>
          <a:p>
            <a:pPr marL="285750" indent="-285750">
              <a:buFont typeface="Arial"/>
              <a:buChar char="•"/>
            </a:pPr>
            <a:r>
              <a:rPr lang="en-US">
                <a:solidFill>
                  <a:schemeClr val="bg1"/>
                </a:solidFill>
                <a:ea typeface="+mn-lt"/>
                <a:cs typeface="+mn-lt"/>
              </a:rPr>
              <a:t>Translations by Google Translate API</a:t>
            </a:r>
          </a:p>
          <a:p>
            <a:pPr marL="285750" indent="-285750">
              <a:buFont typeface="Arial"/>
              <a:buChar char="•"/>
            </a:pPr>
            <a:endParaRPr lang="en-US">
              <a:solidFill>
                <a:schemeClr val="bg1"/>
              </a:solidFill>
              <a:ea typeface="+mn-lt"/>
              <a:cs typeface="+mn-lt"/>
            </a:endParaRPr>
          </a:p>
          <a:p>
            <a:endParaRPr lang="en-US">
              <a:solidFill>
                <a:schemeClr val="bg1"/>
              </a:solidFill>
              <a:ea typeface="+mn-lt"/>
              <a:cs typeface="+mn-lt"/>
            </a:endParaRPr>
          </a:p>
          <a:p>
            <a:pPr marL="285750" indent="-285750">
              <a:buFont typeface="Arial"/>
              <a:buChar char="•"/>
            </a:pPr>
            <a:r>
              <a:rPr lang="en-US" sz="1200">
                <a:solidFill>
                  <a:schemeClr val="bg1"/>
                </a:solidFill>
                <a:ea typeface="+mn-lt"/>
                <a:cs typeface="+mn-lt"/>
              </a:rPr>
              <a:t>Image Source: https://github.com/nextml/caption-contest-data/tree/gh-pages/cartoons</a:t>
            </a:r>
            <a:endParaRPr lang="en-US" sz="1200">
              <a:solidFill>
                <a:schemeClr val="bg1"/>
              </a:solidFill>
              <a:cs typeface="Arial"/>
            </a:endParaRPr>
          </a:p>
        </p:txBody>
      </p:sp>
      <p:pic>
        <p:nvPicPr>
          <p:cNvPr id="6" name="Picture 6">
            <a:extLst>
              <a:ext uri="{FF2B5EF4-FFF2-40B4-BE49-F238E27FC236}">
                <a16:creationId xmlns:a16="http://schemas.microsoft.com/office/drawing/2014/main" id="{EBB2C659-9C5E-3821-C516-221798D26DE6}"/>
              </a:ext>
            </a:extLst>
          </p:cNvPr>
          <p:cNvPicPr>
            <a:picLocks noChangeAspect="1"/>
          </p:cNvPicPr>
          <p:nvPr/>
        </p:nvPicPr>
        <p:blipFill>
          <a:blip r:embed="rId2"/>
          <a:stretch>
            <a:fillRect/>
          </a:stretch>
        </p:blipFill>
        <p:spPr>
          <a:xfrm>
            <a:off x="5835634" y="599070"/>
            <a:ext cx="6227812" cy="1404899"/>
          </a:xfrm>
          <a:prstGeom prst="rect">
            <a:avLst/>
          </a:prstGeom>
        </p:spPr>
      </p:pic>
      <p:pic>
        <p:nvPicPr>
          <p:cNvPr id="7" name="Picture 9" descr="A picture containing engineering drawing&#10;&#10;Description automatically generated">
            <a:extLst>
              <a:ext uri="{FF2B5EF4-FFF2-40B4-BE49-F238E27FC236}">
                <a16:creationId xmlns:a16="http://schemas.microsoft.com/office/drawing/2014/main" id="{5FCFD320-B0CB-8854-2834-7B156C064A21}"/>
              </a:ext>
            </a:extLst>
          </p:cNvPr>
          <p:cNvPicPr>
            <a:picLocks noChangeAspect="1"/>
          </p:cNvPicPr>
          <p:nvPr/>
        </p:nvPicPr>
        <p:blipFill>
          <a:blip r:embed="rId3"/>
          <a:stretch>
            <a:fillRect/>
          </a:stretch>
        </p:blipFill>
        <p:spPr>
          <a:xfrm>
            <a:off x="5916002" y="2337217"/>
            <a:ext cx="2743200" cy="2045247"/>
          </a:xfrm>
          <a:prstGeom prst="rect">
            <a:avLst/>
          </a:prstGeom>
        </p:spPr>
      </p:pic>
      <p:pic>
        <p:nvPicPr>
          <p:cNvPr id="9" name="Picture 4" descr="A picture containing text&#10;&#10;Description automatically generated">
            <a:extLst>
              <a:ext uri="{FF2B5EF4-FFF2-40B4-BE49-F238E27FC236}">
                <a16:creationId xmlns:a16="http://schemas.microsoft.com/office/drawing/2014/main" id="{F220D389-BA1F-5342-25B3-C9B129AE768C}"/>
              </a:ext>
            </a:extLst>
          </p:cNvPr>
          <p:cNvPicPr>
            <a:picLocks noChangeAspect="1"/>
          </p:cNvPicPr>
          <p:nvPr/>
        </p:nvPicPr>
        <p:blipFill>
          <a:blip r:embed="rId4"/>
          <a:stretch>
            <a:fillRect/>
          </a:stretch>
        </p:blipFill>
        <p:spPr>
          <a:xfrm>
            <a:off x="5915025" y="4507549"/>
            <a:ext cx="2743200" cy="1995801"/>
          </a:xfrm>
          <a:prstGeom prst="rect">
            <a:avLst/>
          </a:prstGeom>
        </p:spPr>
      </p:pic>
      <p:sp>
        <p:nvSpPr>
          <p:cNvPr id="11" name="TextBox 10">
            <a:extLst>
              <a:ext uri="{FF2B5EF4-FFF2-40B4-BE49-F238E27FC236}">
                <a16:creationId xmlns:a16="http://schemas.microsoft.com/office/drawing/2014/main" id="{5DCA9981-76DC-E40C-A5FB-1B3A4CE6139E}"/>
              </a:ext>
            </a:extLst>
          </p:cNvPr>
          <p:cNvSpPr txBox="1"/>
          <p:nvPr/>
        </p:nvSpPr>
        <p:spPr>
          <a:xfrm>
            <a:off x="9078445" y="2418230"/>
            <a:ext cx="27432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Generated Caption</a:t>
            </a:r>
            <a:r>
              <a:rPr lang="en-US">
                <a:ea typeface="+mn-lt"/>
                <a:cs typeface="+mn-lt"/>
              </a:rPr>
              <a:t>: A table [UNK] a table and a box placed on it. &lt;end&gt; </a:t>
            </a:r>
          </a:p>
          <a:p>
            <a:r>
              <a:rPr lang="en-US" b="1" i="1">
                <a:ea typeface="+mn-lt"/>
                <a:cs typeface="+mn-lt"/>
              </a:rPr>
              <a:t>German Translation: </a:t>
            </a:r>
          </a:p>
          <a:p>
            <a:r>
              <a:rPr lang="en-US">
                <a:ea typeface="+mn-lt"/>
                <a:cs typeface="+mn-lt"/>
              </a:rPr>
              <a:t>Ein Tisch [UNK] </a:t>
            </a:r>
            <a:r>
              <a:rPr lang="en-US" err="1">
                <a:ea typeface="+mn-lt"/>
                <a:cs typeface="+mn-lt"/>
              </a:rPr>
              <a:t>ein</a:t>
            </a:r>
            <a:r>
              <a:rPr lang="en-US">
                <a:ea typeface="+mn-lt"/>
                <a:cs typeface="+mn-lt"/>
              </a:rPr>
              <a:t> Tisch und </a:t>
            </a:r>
            <a:r>
              <a:rPr lang="en-US" err="1">
                <a:ea typeface="+mn-lt"/>
                <a:cs typeface="+mn-lt"/>
              </a:rPr>
              <a:t>eine</a:t>
            </a:r>
            <a:r>
              <a:rPr lang="en-US">
                <a:ea typeface="+mn-lt"/>
                <a:cs typeface="+mn-lt"/>
              </a:rPr>
              <a:t> </a:t>
            </a:r>
            <a:r>
              <a:rPr lang="en-US" err="1">
                <a:ea typeface="+mn-lt"/>
                <a:cs typeface="+mn-lt"/>
              </a:rPr>
              <a:t>darauf</a:t>
            </a:r>
            <a:r>
              <a:rPr lang="en-US">
                <a:ea typeface="+mn-lt"/>
                <a:cs typeface="+mn-lt"/>
              </a:rPr>
              <a:t> </a:t>
            </a:r>
            <a:r>
              <a:rPr lang="en-US" err="1">
                <a:ea typeface="+mn-lt"/>
                <a:cs typeface="+mn-lt"/>
              </a:rPr>
              <a:t>gestellte</a:t>
            </a:r>
            <a:r>
              <a:rPr lang="en-US">
                <a:ea typeface="+mn-lt"/>
                <a:cs typeface="+mn-lt"/>
              </a:rPr>
              <a:t> Kiste. &lt;Ende&gt;</a:t>
            </a:r>
            <a:endParaRPr lang="en-US"/>
          </a:p>
        </p:txBody>
      </p:sp>
      <p:sp>
        <p:nvSpPr>
          <p:cNvPr id="21" name="TextBox 20">
            <a:extLst>
              <a:ext uri="{FF2B5EF4-FFF2-40B4-BE49-F238E27FC236}">
                <a16:creationId xmlns:a16="http://schemas.microsoft.com/office/drawing/2014/main" id="{4CFB96B3-7E2E-4107-38E5-309090230A5B}"/>
              </a:ext>
            </a:extLst>
          </p:cNvPr>
          <p:cNvSpPr txBox="1"/>
          <p:nvPr/>
        </p:nvSpPr>
        <p:spPr>
          <a:xfrm>
            <a:off x="9078445" y="4628029"/>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Generated Caption</a:t>
            </a:r>
            <a:r>
              <a:rPr lang="en-US">
                <a:ea typeface="+mn-lt"/>
                <a:cs typeface="+mn-lt"/>
              </a:rPr>
              <a:t>: Many cows lounging at sheep goat &lt;end&gt;</a:t>
            </a:r>
          </a:p>
          <a:p>
            <a:r>
              <a:rPr lang="en-US" b="1" i="1">
                <a:ea typeface="+mn-lt"/>
                <a:cs typeface="+mn-lt"/>
              </a:rPr>
              <a:t>German Translation: </a:t>
            </a:r>
          </a:p>
          <a:p>
            <a:r>
              <a:rPr lang="en-US">
                <a:ea typeface="+mn-lt"/>
                <a:cs typeface="+mn-lt"/>
              </a:rPr>
              <a:t>Viele </a:t>
            </a:r>
            <a:r>
              <a:rPr lang="en-US" err="1">
                <a:ea typeface="+mn-lt"/>
                <a:cs typeface="+mn-lt"/>
              </a:rPr>
              <a:t>Kühe</a:t>
            </a:r>
            <a:r>
              <a:rPr lang="en-US">
                <a:ea typeface="+mn-lt"/>
                <a:cs typeface="+mn-lt"/>
              </a:rPr>
              <a:t> </a:t>
            </a:r>
            <a:r>
              <a:rPr lang="en-US" err="1">
                <a:ea typeface="+mn-lt"/>
                <a:cs typeface="+mn-lt"/>
              </a:rPr>
              <a:t>räkeln</a:t>
            </a:r>
            <a:r>
              <a:rPr lang="en-US">
                <a:ea typeface="+mn-lt"/>
                <a:cs typeface="+mn-lt"/>
              </a:rPr>
              <a:t> </a:t>
            </a:r>
            <a:r>
              <a:rPr lang="en-US" err="1">
                <a:ea typeface="+mn-lt"/>
                <a:cs typeface="+mn-lt"/>
              </a:rPr>
              <a:t>sich</a:t>
            </a:r>
            <a:r>
              <a:rPr lang="en-US">
                <a:ea typeface="+mn-lt"/>
                <a:cs typeface="+mn-lt"/>
              </a:rPr>
              <a:t> </a:t>
            </a:r>
            <a:r>
              <a:rPr lang="en-US" err="1">
                <a:ea typeface="+mn-lt"/>
                <a:cs typeface="+mn-lt"/>
              </a:rPr>
              <a:t>bei</a:t>
            </a:r>
            <a:r>
              <a:rPr lang="en-US">
                <a:ea typeface="+mn-lt"/>
                <a:cs typeface="+mn-lt"/>
              </a:rPr>
              <a:t> der </a:t>
            </a:r>
            <a:r>
              <a:rPr lang="en-US" err="1">
                <a:ea typeface="+mn-lt"/>
                <a:cs typeface="+mn-lt"/>
              </a:rPr>
              <a:t>Schafziege</a:t>
            </a:r>
            <a:r>
              <a:rPr lang="en-US">
                <a:ea typeface="+mn-lt"/>
                <a:cs typeface="+mn-lt"/>
              </a:rPr>
              <a:t> &lt;Ende&gt;</a:t>
            </a:r>
          </a:p>
        </p:txBody>
      </p:sp>
    </p:spTree>
    <p:extLst>
      <p:ext uri="{BB962C8B-B14F-4D97-AF65-F5344CB8AC3E}">
        <p14:creationId xmlns:p14="http://schemas.microsoft.com/office/powerpoint/2010/main" val="2686695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3DAD2E3-4AD1-34D9-CDD0-5D802FAA43F4}"/>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a:solidFill>
                  <a:srgbClr val="FFFFFF"/>
                </a:solidFill>
                <a:latin typeface="+mj-lt"/>
                <a:ea typeface="+mj-ea"/>
                <a:cs typeface="+mj-cs"/>
              </a:rPr>
              <a:t>Adam Optimizer</a:t>
            </a:r>
          </a:p>
        </p:txBody>
      </p:sp>
      <p:pic>
        <p:nvPicPr>
          <p:cNvPr id="5" name="Picture 5" descr="Chart, line chart&#10;&#10;Description automatically generated">
            <a:extLst>
              <a:ext uri="{FF2B5EF4-FFF2-40B4-BE49-F238E27FC236}">
                <a16:creationId xmlns:a16="http://schemas.microsoft.com/office/drawing/2014/main" id="{0D4B58EB-2863-5398-52B7-126A87213605}"/>
              </a:ext>
            </a:extLst>
          </p:cNvPr>
          <p:cNvPicPr>
            <a:picLocks noGrp="1" noChangeAspect="1"/>
          </p:cNvPicPr>
          <p:nvPr>
            <p:ph idx="1"/>
          </p:nvPr>
        </p:nvPicPr>
        <p:blipFill>
          <a:blip r:embed="rId2"/>
          <a:stretch>
            <a:fillRect/>
          </a:stretch>
        </p:blipFill>
        <p:spPr>
          <a:xfrm>
            <a:off x="4502428" y="565798"/>
            <a:ext cx="7225748" cy="5726404"/>
          </a:xfrm>
          <a:prstGeom prst="rect">
            <a:avLst/>
          </a:prstGeom>
        </p:spPr>
      </p:pic>
    </p:spTree>
    <p:extLst>
      <p:ext uri="{BB962C8B-B14F-4D97-AF65-F5344CB8AC3E}">
        <p14:creationId xmlns:p14="http://schemas.microsoft.com/office/powerpoint/2010/main" val="915777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2E59374-BF9B-5FB0-C396-76DB71AE96E7}"/>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Results</a:t>
            </a:r>
          </a:p>
        </p:txBody>
      </p:sp>
    </p:spTree>
    <p:extLst>
      <p:ext uri="{BB962C8B-B14F-4D97-AF65-F5344CB8AC3E}">
        <p14:creationId xmlns:p14="http://schemas.microsoft.com/office/powerpoint/2010/main" val="3640823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0BA39EC-3BF2-C3D0-9E7B-215F6268680C}"/>
              </a:ext>
            </a:extLst>
          </p:cNvPr>
          <p:cNvSpPr>
            <a:spLocks noGrp="1"/>
          </p:cNvSpPr>
          <p:nvPr>
            <p:ph type="title"/>
          </p:nvPr>
        </p:nvSpPr>
        <p:spPr>
          <a:xfrm>
            <a:off x="1137034" y="609597"/>
            <a:ext cx="9392421" cy="1330841"/>
          </a:xfrm>
        </p:spPr>
        <p:txBody>
          <a:bodyPr>
            <a:normAutofit/>
          </a:bodyPr>
          <a:lstStyle/>
          <a:p>
            <a:r>
              <a:rPr lang="en-US">
                <a:ea typeface="Calibri Light"/>
                <a:cs typeface="Calibri Light"/>
              </a:rPr>
              <a:t>BLEU Score</a:t>
            </a:r>
          </a:p>
        </p:txBody>
      </p:sp>
      <p:sp>
        <p:nvSpPr>
          <p:cNvPr id="3" name="Text Placeholder 2">
            <a:extLst>
              <a:ext uri="{FF2B5EF4-FFF2-40B4-BE49-F238E27FC236}">
                <a16:creationId xmlns:a16="http://schemas.microsoft.com/office/drawing/2014/main" id="{946377E0-5FB6-E078-5EA5-1CC14786890D}"/>
              </a:ext>
            </a:extLst>
          </p:cNvPr>
          <p:cNvSpPr>
            <a:spLocks noGrp="1"/>
          </p:cNvSpPr>
          <p:nvPr>
            <p:ph idx="1"/>
          </p:nvPr>
        </p:nvSpPr>
        <p:spPr>
          <a:xfrm>
            <a:off x="1137034" y="2198362"/>
            <a:ext cx="5320916" cy="3917773"/>
          </a:xfrm>
        </p:spPr>
        <p:txBody>
          <a:bodyPr vert="horz" lIns="91440" tIns="45720" rIns="91440" bIns="45720" rtlCol="0" anchor="t">
            <a:normAutofit lnSpcReduction="10000"/>
          </a:bodyPr>
          <a:lstStyle/>
          <a:p>
            <a:r>
              <a:rPr lang="en-US" sz="2000">
                <a:ea typeface="Calibri"/>
                <a:cs typeface="Calibri"/>
              </a:rPr>
              <a:t>BLEU: Bilingual Evaluation Understudy</a:t>
            </a:r>
          </a:p>
          <a:p>
            <a:r>
              <a:rPr lang="en-US" sz="2000">
                <a:ea typeface="Calibri"/>
                <a:cs typeface="Calibri"/>
              </a:rPr>
              <a:t>Evaluate quality of machine-generated text against reference text</a:t>
            </a:r>
          </a:p>
          <a:p>
            <a:r>
              <a:rPr lang="en-US" sz="2000">
                <a:ea typeface="Calibri"/>
                <a:cs typeface="Calibri"/>
              </a:rPr>
              <a:t>Compares n-grams of candidate with n-grams of reference and counts matches</a:t>
            </a:r>
          </a:p>
          <a:p>
            <a:r>
              <a:rPr lang="en-US" sz="2000">
                <a:ea typeface="Calibri"/>
                <a:cs typeface="Calibri"/>
              </a:rPr>
              <a:t>Score between 0 and 1</a:t>
            </a:r>
          </a:p>
          <a:p>
            <a:endParaRPr lang="en-US" sz="2000">
              <a:ea typeface="Calibri"/>
              <a:cs typeface="Calibri"/>
            </a:endParaRPr>
          </a:p>
          <a:p>
            <a:endParaRPr lang="en-US" sz="2000">
              <a:ea typeface="Calibri"/>
              <a:cs typeface="Calibri"/>
            </a:endParaRPr>
          </a:p>
          <a:p>
            <a:endParaRPr lang="en-US" sz="2000">
              <a:ea typeface="Calibri"/>
              <a:cs typeface="Calibri"/>
            </a:endParaRPr>
          </a:p>
          <a:p>
            <a:endParaRPr lang="en-US" sz="2000">
              <a:ea typeface="Calibri"/>
              <a:cs typeface="Calibri"/>
            </a:endParaRPr>
          </a:p>
          <a:p>
            <a:r>
              <a:rPr lang="en-US" sz="1200">
                <a:ea typeface="Calibri"/>
                <a:cs typeface="Calibri"/>
              </a:rPr>
              <a:t>Source: </a:t>
            </a:r>
            <a:r>
              <a:rPr lang="en-US" sz="1200">
                <a:ea typeface="+mn-lt"/>
                <a:cs typeface="+mn-lt"/>
                <a:hlinkClick r:id="rId2"/>
              </a:rPr>
              <a:t>https://aclanthology.org/P02-1040.pdf</a:t>
            </a:r>
            <a:endParaRPr lang="en-US" sz="1200">
              <a:ea typeface="Calibri"/>
              <a:cs typeface="Calibri"/>
            </a:endParaRPr>
          </a:p>
          <a:p>
            <a:endParaRPr lang="en-US" sz="2000">
              <a:ea typeface="Calibri"/>
              <a:cs typeface="Calibri"/>
            </a:endParaRPr>
          </a:p>
          <a:p>
            <a:endParaRPr lang="en-US" sz="2000">
              <a:ea typeface="Calibri"/>
              <a:cs typeface="Calibri"/>
            </a:endParaRPr>
          </a:p>
        </p:txBody>
      </p:sp>
      <p:pic>
        <p:nvPicPr>
          <p:cNvPr id="4" name="Picture 4">
            <a:extLst>
              <a:ext uri="{FF2B5EF4-FFF2-40B4-BE49-F238E27FC236}">
                <a16:creationId xmlns:a16="http://schemas.microsoft.com/office/drawing/2014/main" id="{E0B41E95-2054-088F-E604-78830C50DC8E}"/>
              </a:ext>
            </a:extLst>
          </p:cNvPr>
          <p:cNvPicPr>
            <a:picLocks noChangeAspect="1"/>
          </p:cNvPicPr>
          <p:nvPr/>
        </p:nvPicPr>
        <p:blipFill>
          <a:blip r:embed="rId3"/>
          <a:stretch>
            <a:fillRect/>
          </a:stretch>
        </p:blipFill>
        <p:spPr>
          <a:xfrm>
            <a:off x="6719367" y="3536136"/>
            <a:ext cx="4788505" cy="1053471"/>
          </a:xfrm>
          <a:prstGeom prst="rect">
            <a:avLst/>
          </a:prstGeom>
        </p:spPr>
      </p:pic>
      <p:sp>
        <p:nvSpPr>
          <p:cNvPr id="13" name="Freeform: Shape 12">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C603FCE4-D2BA-E346-194B-0EBDEBB9BC35}"/>
              </a:ext>
            </a:extLst>
          </p:cNvPr>
          <p:cNvSpPr txBox="1"/>
          <p:nvPr/>
        </p:nvSpPr>
        <p:spPr>
          <a:xfrm>
            <a:off x="6632181" y="5653261"/>
            <a:ext cx="4956892"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Image source: </a:t>
            </a:r>
            <a:r>
              <a:rPr lang="en-US" sz="1200" dirty="0">
                <a:ea typeface="+mn-lt"/>
                <a:cs typeface="+mn-lt"/>
                <a:hlinkClick r:id="rId4"/>
              </a:rPr>
              <a:t>https://towardsdatascience.com/bleu-bilingual-evaluation-understudy-2b4eab9bcfd1</a:t>
            </a:r>
            <a:endParaRPr lang="en-US" dirty="0"/>
          </a:p>
          <a:p>
            <a:endParaRPr lang="en-US" sz="1200" dirty="0">
              <a:cs typeface="Calibri"/>
            </a:endParaRPr>
          </a:p>
          <a:p>
            <a:endParaRPr lang="en-US" sz="1200" dirty="0">
              <a:cs typeface="Calibri"/>
            </a:endParaRPr>
          </a:p>
          <a:p>
            <a:endParaRPr lang="en-US" dirty="0">
              <a:cs typeface="Calibri"/>
            </a:endParaRPr>
          </a:p>
        </p:txBody>
      </p:sp>
    </p:spTree>
    <p:extLst>
      <p:ext uri="{BB962C8B-B14F-4D97-AF65-F5344CB8AC3E}">
        <p14:creationId xmlns:p14="http://schemas.microsoft.com/office/powerpoint/2010/main" val="1898661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70D75E-AB76-9DC2-1D3F-47B03BECF44C}"/>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cs typeface="Calibri Light"/>
              </a:rPr>
              <a:t>Content</a:t>
            </a: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143B03F2-E858-A317-D34E-2CE3D43E0AC4}"/>
              </a:ext>
            </a:extLst>
          </p:cNvPr>
          <p:cNvGraphicFramePr>
            <a:graphicFrameLocks noGrp="1"/>
          </p:cNvGraphicFramePr>
          <p:nvPr>
            <p:ph idx="1"/>
            <p:extLst>
              <p:ext uri="{D42A27DB-BD31-4B8C-83A1-F6EECF244321}">
                <p14:modId xmlns:p14="http://schemas.microsoft.com/office/powerpoint/2010/main" val="29125493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162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79E27D9-03C7-44E2-9FF8-15D0C8506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1172CC-7F9D-0471-40D5-EB813383C8B5}"/>
              </a:ext>
            </a:extLst>
          </p:cNvPr>
          <p:cNvSpPr>
            <a:spLocks noGrp="1"/>
          </p:cNvSpPr>
          <p:nvPr>
            <p:ph type="title"/>
          </p:nvPr>
        </p:nvSpPr>
        <p:spPr>
          <a:xfrm>
            <a:off x="1136397" y="502021"/>
            <a:ext cx="4959603" cy="1642969"/>
          </a:xfrm>
        </p:spPr>
        <p:txBody>
          <a:bodyPr anchor="b">
            <a:normAutofit/>
          </a:bodyPr>
          <a:lstStyle/>
          <a:p>
            <a:r>
              <a:rPr lang="en-US" sz="4000">
                <a:ea typeface="Calibri Light"/>
                <a:cs typeface="Calibri Light"/>
              </a:rPr>
              <a:t>BLEU Formula</a:t>
            </a:r>
            <a:endParaRPr lang="en-US" sz="4000"/>
          </a:p>
        </p:txBody>
      </p:sp>
      <p:sp>
        <p:nvSpPr>
          <p:cNvPr id="3" name="Content Placeholder 2">
            <a:extLst>
              <a:ext uri="{FF2B5EF4-FFF2-40B4-BE49-F238E27FC236}">
                <a16:creationId xmlns:a16="http://schemas.microsoft.com/office/drawing/2014/main" id="{B56D4686-1DC8-824F-6266-8F1061085118}"/>
              </a:ext>
            </a:extLst>
          </p:cNvPr>
          <p:cNvSpPr>
            <a:spLocks noGrp="1"/>
          </p:cNvSpPr>
          <p:nvPr>
            <p:ph idx="1"/>
          </p:nvPr>
        </p:nvSpPr>
        <p:spPr>
          <a:xfrm>
            <a:off x="1136397" y="2418408"/>
            <a:ext cx="4959603" cy="3522569"/>
          </a:xfrm>
        </p:spPr>
        <p:txBody>
          <a:bodyPr vert="horz" lIns="91440" tIns="45720" rIns="91440" bIns="45720" rtlCol="0" anchor="t">
            <a:normAutofit/>
          </a:bodyPr>
          <a:lstStyle/>
          <a:p>
            <a:r>
              <a:rPr lang="en-US" sz="2000">
                <a:ea typeface="+mn-lt"/>
                <a:cs typeface="+mn-lt"/>
              </a:rPr>
              <a:t>Modified n-gram precision: clip counts of n-grams to the number of occurrences in the reference</a:t>
            </a:r>
          </a:p>
          <a:p>
            <a:r>
              <a:rPr lang="en-US" sz="2000">
                <a:ea typeface="+mn-lt"/>
                <a:cs typeface="+mn-lt"/>
              </a:rPr>
              <a:t>Source: http://kv-emptypages.blogspot.com/2017/04/the-problem-with-bleu-and-neural.html</a:t>
            </a:r>
            <a:endParaRPr lang="en-US" sz="2000">
              <a:ea typeface="Calibri"/>
              <a:cs typeface="Calibri"/>
            </a:endParaRPr>
          </a:p>
          <a:p>
            <a:endParaRPr lang="en-US" sz="2000" i="1">
              <a:ea typeface="Calibri"/>
              <a:cs typeface="Calibri"/>
            </a:endParaRPr>
          </a:p>
        </p:txBody>
      </p:sp>
      <p:pic>
        <p:nvPicPr>
          <p:cNvPr id="4" name="Picture 4">
            <a:extLst>
              <a:ext uri="{FF2B5EF4-FFF2-40B4-BE49-F238E27FC236}">
                <a16:creationId xmlns:a16="http://schemas.microsoft.com/office/drawing/2014/main" id="{C3E6359F-135D-3FCE-FF39-4971ADEFA138}"/>
              </a:ext>
            </a:extLst>
          </p:cNvPr>
          <p:cNvPicPr>
            <a:picLocks noChangeAspect="1"/>
          </p:cNvPicPr>
          <p:nvPr/>
        </p:nvPicPr>
        <p:blipFill>
          <a:blip r:embed="rId2"/>
          <a:stretch>
            <a:fillRect/>
          </a:stretch>
        </p:blipFill>
        <p:spPr>
          <a:xfrm>
            <a:off x="6512442" y="1271738"/>
            <a:ext cx="5201023" cy="3900767"/>
          </a:xfrm>
          <a:prstGeom prst="rect">
            <a:avLst/>
          </a:prstGeom>
        </p:spPr>
      </p:pic>
      <p:sp>
        <p:nvSpPr>
          <p:cNvPr id="18" name="Rectangle 17">
            <a:extLst>
              <a:ext uri="{FF2B5EF4-FFF2-40B4-BE49-F238E27FC236}">
                <a16:creationId xmlns:a16="http://schemas.microsoft.com/office/drawing/2014/main" id="{EEBF1590-3B36-48EE-A89D-3B6F3CB256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C8F6C8C-AB5A-4548-942D-E3FD40ACBC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B40A415-2E5C-1487-0606-0113454D1D01}"/>
              </a:ext>
            </a:extLst>
          </p:cNvPr>
          <p:cNvSpPr txBox="1"/>
          <p:nvPr/>
        </p:nvSpPr>
        <p:spPr>
          <a:xfrm>
            <a:off x="6509816" y="5453028"/>
            <a:ext cx="4956892"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dirty="0"/>
              <a:t>Image source: </a:t>
            </a:r>
            <a:r>
              <a:rPr lang="en-US" sz="1200" dirty="0">
                <a:ea typeface="+mn-lt"/>
                <a:cs typeface="+mn-lt"/>
                <a:hlinkClick r:id="rId3"/>
              </a:rPr>
              <a:t>http://kv-emptypages.blogspot.com/2017/04/the-problem-with-bleu-and-neural.html</a:t>
            </a:r>
            <a:endParaRPr lang="en-US" sz="1200">
              <a:ea typeface="+mn-lt"/>
              <a:cs typeface="+mn-lt"/>
            </a:endParaRPr>
          </a:p>
          <a:p>
            <a:endParaRPr lang="en-US" dirty="0">
              <a:cs typeface="Calibri"/>
            </a:endParaRPr>
          </a:p>
        </p:txBody>
      </p:sp>
    </p:spTree>
    <p:extLst>
      <p:ext uri="{BB962C8B-B14F-4D97-AF65-F5344CB8AC3E}">
        <p14:creationId xmlns:p14="http://schemas.microsoft.com/office/powerpoint/2010/main" val="2034132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4E8A0F58-C4B8-7195-5CA4-E0BE9F33556D}"/>
              </a:ext>
            </a:extLst>
          </p:cNvPr>
          <p:cNvGraphicFramePr>
            <a:graphicFrameLocks noGrp="1"/>
          </p:cNvGraphicFramePr>
          <p:nvPr>
            <p:ph idx="1"/>
            <p:extLst>
              <p:ext uri="{D42A27DB-BD31-4B8C-83A1-F6EECF244321}">
                <p14:modId xmlns:p14="http://schemas.microsoft.com/office/powerpoint/2010/main" val="414718298"/>
              </p:ext>
            </p:extLst>
          </p:nvPr>
        </p:nvGraphicFramePr>
        <p:xfrm>
          <a:off x="1322917" y="1199388"/>
          <a:ext cx="9546168" cy="4459224"/>
        </p:xfrm>
        <a:graphic>
          <a:graphicData uri="http://schemas.openxmlformats.org/drawingml/2006/table">
            <a:tbl>
              <a:tblPr firstRow="1" bandRow="1">
                <a:tableStyleId>{5C22544A-7EE6-4342-B048-85BDC9FD1C3A}</a:tableStyleId>
              </a:tblPr>
              <a:tblGrid>
                <a:gridCol w="2533227">
                  <a:extLst>
                    <a:ext uri="{9D8B030D-6E8A-4147-A177-3AD203B41FA5}">
                      <a16:colId xmlns:a16="http://schemas.microsoft.com/office/drawing/2014/main" val="2715473743"/>
                    </a:ext>
                  </a:extLst>
                </a:gridCol>
                <a:gridCol w="1927860">
                  <a:extLst>
                    <a:ext uri="{9D8B030D-6E8A-4147-A177-3AD203B41FA5}">
                      <a16:colId xmlns:a16="http://schemas.microsoft.com/office/drawing/2014/main" val="1778897462"/>
                    </a:ext>
                  </a:extLst>
                </a:gridCol>
                <a:gridCol w="1695027">
                  <a:extLst>
                    <a:ext uri="{9D8B030D-6E8A-4147-A177-3AD203B41FA5}">
                      <a16:colId xmlns:a16="http://schemas.microsoft.com/office/drawing/2014/main" val="3787767173"/>
                    </a:ext>
                  </a:extLst>
                </a:gridCol>
                <a:gridCol w="1695027">
                  <a:extLst>
                    <a:ext uri="{9D8B030D-6E8A-4147-A177-3AD203B41FA5}">
                      <a16:colId xmlns:a16="http://schemas.microsoft.com/office/drawing/2014/main" val="2972094279"/>
                    </a:ext>
                  </a:extLst>
                </a:gridCol>
                <a:gridCol w="1695027">
                  <a:extLst>
                    <a:ext uri="{9D8B030D-6E8A-4147-A177-3AD203B41FA5}">
                      <a16:colId xmlns:a16="http://schemas.microsoft.com/office/drawing/2014/main" val="2742808179"/>
                    </a:ext>
                  </a:extLst>
                </a:gridCol>
              </a:tblGrid>
              <a:tr h="1240536">
                <a:tc>
                  <a:txBody>
                    <a:bodyPr/>
                    <a:lstStyle/>
                    <a:p>
                      <a:endParaRPr lang="en-US" sz="3300"/>
                    </a:p>
                  </a:txBody>
                  <a:tcPr marL="167640" marR="167640" marT="83820" marB="83820"/>
                </a:tc>
                <a:tc>
                  <a:txBody>
                    <a:bodyPr/>
                    <a:lstStyle/>
                    <a:p>
                      <a:r>
                        <a:rPr lang="en-US" sz="3300"/>
                        <a:t>BLEU-1</a:t>
                      </a:r>
                    </a:p>
                  </a:txBody>
                  <a:tcPr marL="167640" marR="167640" marT="83820" marB="83820"/>
                </a:tc>
                <a:tc>
                  <a:txBody>
                    <a:bodyPr/>
                    <a:lstStyle/>
                    <a:p>
                      <a:r>
                        <a:rPr lang="en-US" sz="3300"/>
                        <a:t>BLEU-2</a:t>
                      </a:r>
                    </a:p>
                  </a:txBody>
                  <a:tcPr marL="167640" marR="167640" marT="83820" marB="83820"/>
                </a:tc>
                <a:tc>
                  <a:txBody>
                    <a:bodyPr/>
                    <a:lstStyle/>
                    <a:p>
                      <a:r>
                        <a:rPr lang="en-US" sz="3300"/>
                        <a:t>BLEU-3</a:t>
                      </a:r>
                    </a:p>
                  </a:txBody>
                  <a:tcPr marL="167640" marR="167640" marT="83820" marB="83820"/>
                </a:tc>
                <a:tc>
                  <a:txBody>
                    <a:bodyPr/>
                    <a:lstStyle/>
                    <a:p>
                      <a:r>
                        <a:rPr lang="en-US" sz="3300"/>
                        <a:t>BLEU-4</a:t>
                      </a:r>
                    </a:p>
                  </a:txBody>
                  <a:tcPr marL="167640" marR="167640" marT="83820" marB="83820"/>
                </a:tc>
                <a:extLst>
                  <a:ext uri="{0D108BD9-81ED-4DB2-BD59-A6C34878D82A}">
                    <a16:rowId xmlns:a16="http://schemas.microsoft.com/office/drawing/2014/main" val="1493679162"/>
                  </a:ext>
                </a:extLst>
              </a:tr>
              <a:tr h="737616">
                <a:tc>
                  <a:txBody>
                    <a:bodyPr/>
                    <a:lstStyle/>
                    <a:p>
                      <a:r>
                        <a:rPr lang="en-US" sz="3300"/>
                        <a:t>Our model</a:t>
                      </a:r>
                    </a:p>
                  </a:txBody>
                  <a:tcPr marL="167640" marR="167640" marT="83820" marB="83820"/>
                </a:tc>
                <a:tc>
                  <a:txBody>
                    <a:bodyPr/>
                    <a:lstStyle/>
                    <a:p>
                      <a:r>
                        <a:rPr lang="en-US" sz="3300"/>
                        <a:t>46.4</a:t>
                      </a:r>
                    </a:p>
                  </a:txBody>
                  <a:tcPr marL="167640" marR="167640" marT="83820" marB="83820"/>
                </a:tc>
                <a:tc>
                  <a:txBody>
                    <a:bodyPr/>
                    <a:lstStyle/>
                    <a:p>
                      <a:r>
                        <a:rPr lang="en-US" sz="3300"/>
                        <a:t>23.9</a:t>
                      </a:r>
                    </a:p>
                  </a:txBody>
                  <a:tcPr marL="167640" marR="167640" marT="83820" marB="83820"/>
                </a:tc>
                <a:tc>
                  <a:txBody>
                    <a:bodyPr/>
                    <a:lstStyle/>
                    <a:p>
                      <a:r>
                        <a:rPr lang="en-US" sz="3300"/>
                        <a:t>12.3</a:t>
                      </a:r>
                    </a:p>
                  </a:txBody>
                  <a:tcPr marL="167640" marR="167640" marT="83820" marB="83820"/>
                </a:tc>
                <a:tc>
                  <a:txBody>
                    <a:bodyPr/>
                    <a:lstStyle/>
                    <a:p>
                      <a:r>
                        <a:rPr lang="en-US" sz="3300"/>
                        <a:t>6.3</a:t>
                      </a:r>
                    </a:p>
                  </a:txBody>
                  <a:tcPr marL="167640" marR="167640" marT="83820" marB="83820"/>
                </a:tc>
                <a:extLst>
                  <a:ext uri="{0D108BD9-81ED-4DB2-BD59-A6C34878D82A}">
                    <a16:rowId xmlns:a16="http://schemas.microsoft.com/office/drawing/2014/main" val="520470098"/>
                  </a:ext>
                </a:extLst>
              </a:tr>
              <a:tr h="1240536">
                <a:tc>
                  <a:txBody>
                    <a:bodyPr/>
                    <a:lstStyle/>
                    <a:p>
                      <a:r>
                        <a:rPr lang="en-US" sz="3300"/>
                        <a:t>Soft-attention</a:t>
                      </a:r>
                    </a:p>
                  </a:txBody>
                  <a:tcPr marL="167640" marR="167640" marT="83820" marB="83820"/>
                </a:tc>
                <a:tc>
                  <a:txBody>
                    <a:bodyPr/>
                    <a:lstStyle/>
                    <a:p>
                      <a:r>
                        <a:rPr lang="en-US" sz="3300"/>
                        <a:t>70.7</a:t>
                      </a:r>
                    </a:p>
                  </a:txBody>
                  <a:tcPr marL="167640" marR="167640" marT="83820" marB="83820"/>
                </a:tc>
                <a:tc>
                  <a:txBody>
                    <a:bodyPr/>
                    <a:lstStyle/>
                    <a:p>
                      <a:r>
                        <a:rPr lang="en-US" sz="3300"/>
                        <a:t>49.2</a:t>
                      </a:r>
                    </a:p>
                  </a:txBody>
                  <a:tcPr marL="167640" marR="167640" marT="83820" marB="83820"/>
                </a:tc>
                <a:tc>
                  <a:txBody>
                    <a:bodyPr/>
                    <a:lstStyle/>
                    <a:p>
                      <a:r>
                        <a:rPr lang="en-US" sz="3300"/>
                        <a:t>34.4</a:t>
                      </a:r>
                    </a:p>
                  </a:txBody>
                  <a:tcPr marL="167640" marR="167640" marT="83820" marB="83820"/>
                </a:tc>
                <a:tc>
                  <a:txBody>
                    <a:bodyPr/>
                    <a:lstStyle/>
                    <a:p>
                      <a:r>
                        <a:rPr lang="en-US" sz="3300"/>
                        <a:t>24.3</a:t>
                      </a:r>
                    </a:p>
                  </a:txBody>
                  <a:tcPr marL="167640" marR="167640" marT="83820" marB="83820"/>
                </a:tc>
                <a:extLst>
                  <a:ext uri="{0D108BD9-81ED-4DB2-BD59-A6C34878D82A}">
                    <a16:rowId xmlns:a16="http://schemas.microsoft.com/office/drawing/2014/main" val="548580045"/>
                  </a:ext>
                </a:extLst>
              </a:tr>
              <a:tr h="1240536">
                <a:tc>
                  <a:txBody>
                    <a:bodyPr/>
                    <a:lstStyle/>
                    <a:p>
                      <a:r>
                        <a:rPr lang="en-US" sz="3300"/>
                        <a:t>Hard-attention</a:t>
                      </a:r>
                    </a:p>
                  </a:txBody>
                  <a:tcPr marL="167640" marR="167640" marT="83820" marB="83820"/>
                </a:tc>
                <a:tc>
                  <a:txBody>
                    <a:bodyPr/>
                    <a:lstStyle/>
                    <a:p>
                      <a:r>
                        <a:rPr lang="en-US" sz="3300"/>
                        <a:t>71.8</a:t>
                      </a:r>
                    </a:p>
                  </a:txBody>
                  <a:tcPr marL="167640" marR="167640" marT="83820" marB="83820"/>
                </a:tc>
                <a:tc>
                  <a:txBody>
                    <a:bodyPr/>
                    <a:lstStyle/>
                    <a:p>
                      <a:r>
                        <a:rPr lang="en-US" sz="3300"/>
                        <a:t>50.4</a:t>
                      </a:r>
                    </a:p>
                  </a:txBody>
                  <a:tcPr marL="167640" marR="167640" marT="83820" marB="83820"/>
                </a:tc>
                <a:tc>
                  <a:txBody>
                    <a:bodyPr/>
                    <a:lstStyle/>
                    <a:p>
                      <a:r>
                        <a:rPr lang="en-US" sz="3300"/>
                        <a:t>35.7</a:t>
                      </a:r>
                    </a:p>
                  </a:txBody>
                  <a:tcPr marL="167640" marR="167640" marT="83820" marB="83820"/>
                </a:tc>
                <a:tc>
                  <a:txBody>
                    <a:bodyPr/>
                    <a:lstStyle/>
                    <a:p>
                      <a:r>
                        <a:rPr lang="en-US" sz="3300"/>
                        <a:t>25.0</a:t>
                      </a:r>
                    </a:p>
                  </a:txBody>
                  <a:tcPr marL="167640" marR="167640" marT="83820" marB="83820"/>
                </a:tc>
                <a:extLst>
                  <a:ext uri="{0D108BD9-81ED-4DB2-BD59-A6C34878D82A}">
                    <a16:rowId xmlns:a16="http://schemas.microsoft.com/office/drawing/2014/main" val="2768130005"/>
                  </a:ext>
                </a:extLst>
              </a:tr>
            </a:tbl>
          </a:graphicData>
        </a:graphic>
      </p:graphicFrame>
    </p:spTree>
    <p:extLst>
      <p:ext uri="{BB962C8B-B14F-4D97-AF65-F5344CB8AC3E}">
        <p14:creationId xmlns:p14="http://schemas.microsoft.com/office/powerpoint/2010/main" val="28217488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8749888-26D8-D66D-A53E-5D7EFF24159A}"/>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Conclusions</a:t>
            </a:r>
          </a:p>
        </p:txBody>
      </p:sp>
      <p:sp>
        <p:nvSpPr>
          <p:cNvPr id="3" name="Text Placeholder 2">
            <a:extLst>
              <a:ext uri="{FF2B5EF4-FFF2-40B4-BE49-F238E27FC236}">
                <a16:creationId xmlns:a16="http://schemas.microsoft.com/office/drawing/2014/main" id="{B3FF8596-FA70-6E55-ADF3-8C56CFBD3193}"/>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3448406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1951A3-B4EE-4499-F251-D2B346316743}"/>
              </a:ext>
            </a:extLst>
          </p:cNvPr>
          <p:cNvSpPr>
            <a:spLocks noGrp="1"/>
          </p:cNvSpPr>
          <p:nvPr>
            <p:ph type="title"/>
          </p:nvPr>
        </p:nvSpPr>
        <p:spPr>
          <a:xfrm>
            <a:off x="686834" y="1153572"/>
            <a:ext cx="3200400" cy="4461163"/>
          </a:xfrm>
        </p:spPr>
        <p:txBody>
          <a:bodyPr>
            <a:normAutofit/>
          </a:bodyPr>
          <a:lstStyle/>
          <a:p>
            <a:r>
              <a:rPr lang="en-US">
                <a:solidFill>
                  <a:srgbClr val="FFFFFF"/>
                </a:solidFill>
                <a:cs typeface="Calibri Light"/>
              </a:rPr>
              <a:t>Summary</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368D6D-1CE9-6F01-FB0A-39844CE0DC72}"/>
              </a:ext>
            </a:extLst>
          </p:cNvPr>
          <p:cNvSpPr>
            <a:spLocks noGrp="1"/>
          </p:cNvSpPr>
          <p:nvPr>
            <p:ph idx="1"/>
          </p:nvPr>
        </p:nvSpPr>
        <p:spPr>
          <a:xfrm>
            <a:off x="4447308" y="591344"/>
            <a:ext cx="6906491" cy="5585619"/>
          </a:xfrm>
        </p:spPr>
        <p:txBody>
          <a:bodyPr vert="horz" lIns="91440" tIns="45720" rIns="91440" bIns="45720" rtlCol="0" anchor="ctr">
            <a:normAutofit lnSpcReduction="10000"/>
          </a:bodyPr>
          <a:lstStyle/>
          <a:p>
            <a:r>
              <a:rPr lang="en-US">
                <a:cs typeface="Calibri"/>
              </a:rPr>
              <a:t>We built a working model using visual attention, trained on COCO dataset, taking in a raw image and creating a caption </a:t>
            </a:r>
          </a:p>
          <a:p>
            <a:r>
              <a:rPr lang="en-US">
                <a:ea typeface="+mn-lt"/>
                <a:cs typeface="+mn-lt"/>
              </a:rPr>
              <a:t>The visual attention mechanism resembles what humans do on an intuitive level</a:t>
            </a:r>
          </a:p>
          <a:p>
            <a:r>
              <a:rPr lang="en-US">
                <a:ea typeface="+mn-lt"/>
                <a:cs typeface="+mn-lt"/>
              </a:rPr>
              <a:t>Tested our models against New Yorker cartoons with interesting captions</a:t>
            </a:r>
          </a:p>
          <a:p>
            <a:r>
              <a:rPr lang="en-US">
                <a:ea typeface="+mn-lt"/>
                <a:cs typeface="+mn-lt"/>
              </a:rPr>
              <a:t>BLEU score for model performed 50% below the results in Show, Attend and Tell paper</a:t>
            </a:r>
          </a:p>
          <a:p>
            <a:r>
              <a:rPr lang="en-US">
                <a:ea typeface="+mn-lt"/>
                <a:cs typeface="+mn-lt"/>
              </a:rPr>
              <a:t>The </a:t>
            </a:r>
            <a:r>
              <a:rPr lang="en-US">
                <a:cs typeface="Calibri"/>
              </a:rPr>
              <a:t>model is slow to train ~ over 2.5 minutes per epoch</a:t>
            </a:r>
          </a:p>
          <a:p>
            <a:r>
              <a:rPr lang="en-US">
                <a:cs typeface="Calibri"/>
              </a:rPr>
              <a:t>Google API Translate works well but not suitable for scaling large volumes of captions</a:t>
            </a:r>
          </a:p>
        </p:txBody>
      </p:sp>
    </p:spTree>
    <p:extLst>
      <p:ext uri="{BB962C8B-B14F-4D97-AF65-F5344CB8AC3E}">
        <p14:creationId xmlns:p14="http://schemas.microsoft.com/office/powerpoint/2010/main" val="18285794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B15ED52-F352-441B-82BF-E0EA34836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B2E3793-BFE6-45A2-9B7B-E18844431C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1"/>
            <a:ext cx="12191998" cy="1590742"/>
          </a:xfrm>
          <a:prstGeom prst="rect">
            <a:avLst/>
          </a:prstGeom>
          <a:gradFill>
            <a:gsLst>
              <a:gs pos="0">
                <a:srgbClr val="000000"/>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4C4868-CB8F-4AF9-9CDB-8108F2C19B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 y="0"/>
            <a:ext cx="8115306" cy="1590742"/>
          </a:xfrm>
          <a:prstGeom prst="rect">
            <a:avLst/>
          </a:prstGeom>
          <a:gradFill>
            <a:gsLst>
              <a:gs pos="20000">
                <a:schemeClr val="accent1">
                  <a:alpha val="0"/>
                </a:schemeClr>
              </a:gs>
              <a:gs pos="100000">
                <a:schemeClr val="accent1">
                  <a:lumMod val="50000"/>
                  <a:alpha val="5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5E0459-6403-40CD-989D-56A4407CA1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299" y="-1"/>
            <a:ext cx="4076698" cy="1590742"/>
          </a:xfrm>
          <a:prstGeom prst="rect">
            <a:avLst/>
          </a:prstGeom>
          <a:gradFill>
            <a:gsLst>
              <a:gs pos="0">
                <a:schemeClr val="accent1">
                  <a:alpha val="66000"/>
                </a:schemeClr>
              </a:gs>
              <a:gs pos="100000">
                <a:srgbClr val="000000">
                  <a:alpha val="30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3E5B1A8-3AC9-4BD1-9BBC-78CA94F2D1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9350" y="-1"/>
            <a:ext cx="11732646" cy="1597433"/>
          </a:xfrm>
          <a:prstGeom prst="rect">
            <a:avLst/>
          </a:prstGeom>
          <a:gradFill>
            <a:gsLst>
              <a:gs pos="50000">
                <a:srgbClr val="000000">
                  <a:alpha val="0"/>
                </a:srgbClr>
              </a:gs>
              <a:gs pos="99000">
                <a:schemeClr val="accent1">
                  <a:lumMod val="50000"/>
                  <a:alpha val="52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7FA423-3345-2859-E211-56F0BED340DE}"/>
              </a:ext>
            </a:extLst>
          </p:cNvPr>
          <p:cNvSpPr>
            <a:spLocks noGrp="1"/>
          </p:cNvSpPr>
          <p:nvPr>
            <p:ph type="title"/>
          </p:nvPr>
        </p:nvSpPr>
        <p:spPr>
          <a:xfrm>
            <a:off x="1371599" y="294538"/>
            <a:ext cx="9895951" cy="1033669"/>
          </a:xfrm>
        </p:spPr>
        <p:txBody>
          <a:bodyPr>
            <a:normAutofit/>
          </a:bodyPr>
          <a:lstStyle/>
          <a:p>
            <a:r>
              <a:rPr lang="en-US" sz="4000">
                <a:solidFill>
                  <a:srgbClr val="FFFFFF"/>
                </a:solidFill>
                <a:cs typeface="Calibri Light"/>
              </a:rPr>
              <a:t>References</a:t>
            </a:r>
            <a:endParaRPr lang="en-US" sz="4000">
              <a:solidFill>
                <a:srgbClr val="FFFFFF"/>
              </a:solidFill>
            </a:endParaRPr>
          </a:p>
        </p:txBody>
      </p:sp>
      <p:sp>
        <p:nvSpPr>
          <p:cNvPr id="3" name="Content Placeholder 2">
            <a:extLst>
              <a:ext uri="{FF2B5EF4-FFF2-40B4-BE49-F238E27FC236}">
                <a16:creationId xmlns:a16="http://schemas.microsoft.com/office/drawing/2014/main" id="{68CD54AD-03F4-3AF7-43D7-20EF3E5C7F79}"/>
              </a:ext>
            </a:extLst>
          </p:cNvPr>
          <p:cNvSpPr>
            <a:spLocks noGrp="1"/>
          </p:cNvSpPr>
          <p:nvPr>
            <p:ph idx="1"/>
          </p:nvPr>
        </p:nvSpPr>
        <p:spPr>
          <a:xfrm>
            <a:off x="1232548" y="1789804"/>
            <a:ext cx="9724031" cy="4840262"/>
          </a:xfrm>
        </p:spPr>
        <p:txBody>
          <a:bodyPr anchor="ctr">
            <a:normAutofit fontScale="70000" lnSpcReduction="20000"/>
          </a:bodyPr>
          <a:lstStyle/>
          <a:p>
            <a:r>
              <a:rPr lang="en-US" sz="2000" i="1" dirty="0">
                <a:ea typeface="+mn-lt"/>
                <a:cs typeface="+mn-lt"/>
              </a:rPr>
              <a:t>COCO - Common Objects in Context</a:t>
            </a:r>
            <a:r>
              <a:rPr lang="en-US" sz="2000" dirty="0">
                <a:ea typeface="+mn-lt"/>
                <a:cs typeface="+mn-lt"/>
              </a:rPr>
              <a:t>. (n.d.). </a:t>
            </a:r>
            <a:r>
              <a:rPr lang="en-US" sz="2000" dirty="0" err="1">
                <a:ea typeface="+mn-lt"/>
                <a:cs typeface="+mn-lt"/>
              </a:rPr>
              <a:t>COCODataset</a:t>
            </a:r>
            <a:r>
              <a:rPr lang="en-US" sz="2000" dirty="0">
                <a:ea typeface="+mn-lt"/>
                <a:cs typeface="+mn-lt"/>
              </a:rPr>
              <a:t>. Retrieved April 11, 2022, from </a:t>
            </a:r>
            <a:r>
              <a:rPr lang="en-US" sz="2000" u="sng" dirty="0">
                <a:ea typeface="+mn-lt"/>
                <a:cs typeface="+mn-lt"/>
                <a:hlinkClick r:id="rId2"/>
              </a:rPr>
              <a:t>https://cocodataset.org/</a:t>
            </a:r>
            <a:endParaRPr lang="en-US" sz="2000" dirty="0">
              <a:ea typeface="+mn-lt"/>
              <a:cs typeface="+mn-lt"/>
            </a:endParaRPr>
          </a:p>
          <a:p>
            <a:r>
              <a:rPr lang="en-US" sz="2000" dirty="0">
                <a:ea typeface="+mn-lt"/>
                <a:cs typeface="+mn-lt"/>
              </a:rPr>
              <a:t>Hui, Jonathan. </a:t>
            </a:r>
            <a:r>
              <a:rPr lang="en-US" sz="2000" i="1" dirty="0">
                <a:ea typeface="+mn-lt"/>
                <a:cs typeface="+mn-lt"/>
              </a:rPr>
              <a:t>"Soft &amp; Hard Attention"</a:t>
            </a:r>
            <a:r>
              <a:rPr lang="en-US" sz="2000" dirty="0">
                <a:ea typeface="+mn-lt"/>
                <a:cs typeface="+mn-lt"/>
              </a:rPr>
              <a:t>, 15 Mar. 2017, </a:t>
            </a:r>
            <a:r>
              <a:rPr lang="en-US" sz="2000" dirty="0">
                <a:ea typeface="+mn-lt"/>
                <a:cs typeface="+mn-lt"/>
                <a:hlinkClick r:id="rId3"/>
              </a:rPr>
              <a:t>https://jhui.github.io/2017/03/15/Soft-and-hard-attention/</a:t>
            </a:r>
            <a:r>
              <a:rPr lang="en-US" sz="2000" dirty="0">
                <a:ea typeface="+mn-lt"/>
                <a:cs typeface="+mn-lt"/>
              </a:rPr>
              <a:t> </a:t>
            </a:r>
            <a:endParaRPr lang="en-US" sz="2000" u="sng" dirty="0">
              <a:ea typeface="+mn-lt"/>
              <a:cs typeface="+mn-lt"/>
            </a:endParaRPr>
          </a:p>
          <a:p>
            <a:r>
              <a:rPr lang="en-US" sz="2000" i="1" dirty="0">
                <a:ea typeface="+mn-lt"/>
                <a:cs typeface="+mn-lt"/>
              </a:rPr>
              <a:t>Image captioning with visual attention | TensorFlow Core</a:t>
            </a:r>
            <a:r>
              <a:rPr lang="en-US" sz="2000" dirty="0">
                <a:ea typeface="+mn-lt"/>
                <a:cs typeface="+mn-lt"/>
              </a:rPr>
              <a:t>. (2022, January 26). TensorFlow. Retrieved April 15, 2022, from </a:t>
            </a:r>
            <a:r>
              <a:rPr lang="en-US" sz="2000" u="sng" dirty="0">
                <a:ea typeface="+mn-lt"/>
                <a:cs typeface="+mn-lt"/>
                <a:hlinkClick r:id="rId4"/>
              </a:rPr>
              <a:t>https://www.tensorflow.org/tutorials/text/image_captioning</a:t>
            </a:r>
            <a:endParaRPr lang="en-US" sz="2000" dirty="0">
              <a:ea typeface="+mn-lt"/>
              <a:cs typeface="+mn-lt"/>
            </a:endParaRPr>
          </a:p>
          <a:p>
            <a:r>
              <a:rPr lang="en-US" sz="2000" dirty="0">
                <a:ea typeface="+mn-lt"/>
                <a:cs typeface="+mn-lt"/>
              </a:rPr>
              <a:t>Makarov, Artyom. “Image Captioning with Attention: Part 1.” </a:t>
            </a:r>
            <a:r>
              <a:rPr lang="en-US" sz="2000" i="1" dirty="0">
                <a:ea typeface="+mn-lt"/>
                <a:cs typeface="+mn-lt"/>
              </a:rPr>
              <a:t>Medium</a:t>
            </a:r>
            <a:r>
              <a:rPr lang="en-US" sz="2000" dirty="0">
                <a:ea typeface="+mn-lt"/>
                <a:cs typeface="+mn-lt"/>
              </a:rPr>
              <a:t>, Analytics Vidhya, 14 Dec. 2020, </a:t>
            </a:r>
            <a:r>
              <a:rPr lang="en-US" sz="2000" u="sng" dirty="0">
                <a:ea typeface="+mn-lt"/>
                <a:cs typeface="+mn-lt"/>
                <a:hlinkClick r:id="rId5"/>
              </a:rPr>
              <a:t>https://medium.com/analytics-vidhya/image-captioning-with-attention-part-1-e8a5f783f6d3</a:t>
            </a:r>
            <a:endParaRPr lang="en-US" sz="2000" dirty="0">
              <a:ea typeface="+mn-lt"/>
              <a:cs typeface="+mn-lt"/>
            </a:endParaRPr>
          </a:p>
          <a:p>
            <a:r>
              <a:rPr lang="en-US" sz="2000" i="1" dirty="0">
                <a:ea typeface="+mn-lt"/>
                <a:cs typeface="+mn-lt"/>
              </a:rPr>
              <a:t>Section 508 (Federal Electronic and Information Technology)</a:t>
            </a:r>
            <a:r>
              <a:rPr lang="en-US" sz="2000" dirty="0">
                <a:ea typeface="+mn-lt"/>
                <a:cs typeface="+mn-lt"/>
              </a:rPr>
              <a:t>. (n.d.). U.S. Access Board. Retrieved April 25, 2022, from </a:t>
            </a:r>
            <a:r>
              <a:rPr lang="en-US" sz="2000" u="sng" dirty="0">
                <a:ea typeface="+mn-lt"/>
                <a:cs typeface="+mn-lt"/>
                <a:hlinkClick r:id="rId6"/>
              </a:rPr>
              <a:t>https://www.access-board.gov/law/ra.html</a:t>
            </a:r>
            <a:endParaRPr lang="en-US" sz="2000" dirty="0">
              <a:ea typeface="+mn-lt"/>
              <a:cs typeface="+mn-lt"/>
            </a:endParaRPr>
          </a:p>
          <a:p>
            <a:r>
              <a:rPr lang="en-US" sz="2000" i="1" dirty="0">
                <a:ea typeface="+mn-lt"/>
                <a:cs typeface="+mn-lt"/>
              </a:rPr>
              <a:t>Show, Attend And Tell - Paper Explained</a:t>
            </a:r>
            <a:r>
              <a:rPr lang="en-US" sz="2000" dirty="0">
                <a:ea typeface="+mn-lt"/>
                <a:cs typeface="+mn-lt"/>
              </a:rPr>
              <a:t>. (2021, May 3). YouTube Halfling Wizard. Retrieved April 16, 2022, from </a:t>
            </a:r>
            <a:r>
              <a:rPr lang="en-US" sz="2000" u="sng" dirty="0">
                <a:ea typeface="+mn-lt"/>
                <a:cs typeface="+mn-lt"/>
                <a:hlinkClick r:id="rId7"/>
              </a:rPr>
              <a:t>https://www.youtube.com/watch?v=y1S3Ri7myMg&amp;t=6s</a:t>
            </a:r>
            <a:endParaRPr lang="en-US" sz="2000" dirty="0">
              <a:ea typeface="+mn-lt"/>
              <a:cs typeface="+mn-lt"/>
            </a:endParaRPr>
          </a:p>
          <a:p>
            <a:r>
              <a:rPr lang="en-US" sz="2000" dirty="0">
                <a:ea typeface="+mn-lt"/>
                <a:cs typeface="+mn-lt"/>
              </a:rPr>
              <a:t>Sarkar, Subham. “Image Captioning Using Attention Mechanism.” </a:t>
            </a:r>
            <a:r>
              <a:rPr lang="en-US" sz="2000" i="1" dirty="0">
                <a:ea typeface="+mn-lt"/>
                <a:cs typeface="+mn-lt"/>
              </a:rPr>
              <a:t>Medium</a:t>
            </a:r>
            <a:r>
              <a:rPr lang="en-US" sz="2000" dirty="0">
                <a:ea typeface="+mn-lt"/>
                <a:cs typeface="+mn-lt"/>
              </a:rPr>
              <a:t>, The Startup, 15 June 2021, </a:t>
            </a:r>
            <a:r>
              <a:rPr lang="en-US" sz="2000" u="sng" dirty="0">
                <a:ea typeface="+mn-lt"/>
                <a:cs typeface="+mn-lt"/>
                <a:hlinkClick r:id="rId8"/>
              </a:rPr>
              <a:t>https://medium.com/swlh/image-captioning-using-attention-mechanism-f3d7fc96eb0e</a:t>
            </a:r>
            <a:r>
              <a:rPr lang="en-US" sz="2000" dirty="0">
                <a:ea typeface="+mn-lt"/>
                <a:cs typeface="+mn-lt"/>
              </a:rPr>
              <a:t>.</a:t>
            </a:r>
          </a:p>
          <a:p>
            <a:r>
              <a:rPr lang="en-US" sz="2000" dirty="0">
                <a:ea typeface="+mn-lt"/>
                <a:cs typeface="+mn-lt"/>
              </a:rPr>
              <a:t>Xu, Ba, Kiros, K. J. R. (2016, April 19). </a:t>
            </a:r>
            <a:r>
              <a:rPr lang="en-US" sz="2000" i="1" dirty="0">
                <a:ea typeface="+mn-lt"/>
                <a:cs typeface="+mn-lt"/>
              </a:rPr>
              <a:t>Show, Attend and Tell: Neural Image Caption Generation with Visual Attention</a:t>
            </a:r>
            <a:r>
              <a:rPr lang="en-US" sz="2000" dirty="0">
                <a:ea typeface="+mn-lt"/>
                <a:cs typeface="+mn-lt"/>
              </a:rPr>
              <a:t>. </a:t>
            </a:r>
            <a:r>
              <a:rPr lang="en-US" sz="2000" err="1">
                <a:ea typeface="+mn-lt"/>
                <a:cs typeface="+mn-lt"/>
              </a:rPr>
              <a:t>Arxiv.Org</a:t>
            </a:r>
            <a:r>
              <a:rPr lang="en-US" sz="2000" dirty="0">
                <a:ea typeface="+mn-lt"/>
                <a:cs typeface="+mn-lt"/>
              </a:rPr>
              <a:t>. Retrieved April 4, 2022, from </a:t>
            </a:r>
            <a:r>
              <a:rPr lang="en-US" sz="2000" u="sng" dirty="0">
                <a:ea typeface="+mn-lt"/>
                <a:cs typeface="+mn-lt"/>
                <a:hlinkClick r:id="rId9"/>
              </a:rPr>
              <a:t>https://arxiv.org/pdf/1502.03044.pdf?msclkid=97863852c49311ecb15903abb2f078b2</a:t>
            </a:r>
          </a:p>
          <a:p>
            <a:r>
              <a:rPr lang="en-US" sz="2000" dirty="0">
                <a:ea typeface="+mn-lt"/>
                <a:cs typeface="+mn-lt"/>
              </a:rPr>
              <a:t>Khandelwal, R. (2021, December 13). </a:t>
            </a:r>
            <a:r>
              <a:rPr lang="en-US" sz="2000" i="1" dirty="0">
                <a:ea typeface="+mn-lt"/>
                <a:cs typeface="+mn-lt"/>
              </a:rPr>
              <a:t>BLEU — Bilingual Evaluation Understudy - Towards Data Science</a:t>
            </a:r>
            <a:r>
              <a:rPr lang="en-US" sz="2000" dirty="0">
                <a:ea typeface="+mn-lt"/>
                <a:cs typeface="+mn-lt"/>
              </a:rPr>
              <a:t>. Medium. Retrieved April 26, 2022, from </a:t>
            </a:r>
            <a:r>
              <a:rPr lang="en-US" sz="2000" dirty="0">
                <a:ea typeface="+mn-lt"/>
                <a:cs typeface="+mn-lt"/>
                <a:hlinkClick r:id="rId10"/>
              </a:rPr>
              <a:t>https://towardsdatascience.com/bleu-bilingual-evaluation-understudy-2b4eab9bcfd1</a:t>
            </a:r>
            <a:endParaRPr lang="en-US" sz="2000" u="sng" dirty="0">
              <a:ea typeface="+mn-lt"/>
              <a:cs typeface="+mn-lt"/>
            </a:endParaRPr>
          </a:p>
          <a:p>
            <a:r>
              <a:rPr lang="en-US" sz="2000" dirty="0">
                <a:ea typeface="+mn-lt"/>
                <a:cs typeface="+mn-lt"/>
              </a:rPr>
              <a:t>Brownlee, J. (2019, December 18). </a:t>
            </a:r>
            <a:r>
              <a:rPr lang="en-US" sz="2000" i="1" dirty="0">
                <a:ea typeface="+mn-lt"/>
                <a:cs typeface="+mn-lt"/>
              </a:rPr>
              <a:t>A Gentle Introduction to Calculating the BLEU Score for Text in Python</a:t>
            </a:r>
            <a:r>
              <a:rPr lang="en-US" sz="2000" dirty="0">
                <a:ea typeface="+mn-lt"/>
                <a:cs typeface="+mn-lt"/>
              </a:rPr>
              <a:t>. Machine Learning Mastery. Retrieved April 26, 2022, from </a:t>
            </a:r>
            <a:r>
              <a:rPr lang="en-US" sz="2000" dirty="0">
                <a:ea typeface="+mn-lt"/>
                <a:cs typeface="+mn-lt"/>
                <a:hlinkClick r:id="rId11"/>
              </a:rPr>
              <a:t>https://machinelearningmastery.com/calculate-bleu-score-for-text-python/</a:t>
            </a:r>
            <a:endParaRPr lang="en-US"/>
          </a:p>
          <a:p>
            <a:r>
              <a:rPr lang="en-US" sz="2000" err="1">
                <a:ea typeface="+mn-lt"/>
                <a:cs typeface="+mn-lt"/>
              </a:rPr>
              <a:t>Papineni</a:t>
            </a:r>
            <a:r>
              <a:rPr lang="en-US" sz="2000" dirty="0">
                <a:ea typeface="+mn-lt"/>
                <a:cs typeface="+mn-lt"/>
              </a:rPr>
              <a:t>, </a:t>
            </a:r>
            <a:r>
              <a:rPr lang="en-US" sz="2000" err="1">
                <a:ea typeface="+mn-lt"/>
                <a:cs typeface="+mn-lt"/>
              </a:rPr>
              <a:t>Roukos</a:t>
            </a:r>
            <a:r>
              <a:rPr lang="en-US" sz="2000" dirty="0">
                <a:ea typeface="+mn-lt"/>
                <a:cs typeface="+mn-lt"/>
              </a:rPr>
              <a:t>, Ward, Zhu (2022, July 1). BLEU: a Method for Automatic Evaluation of Machine Translation. Dl.acm.org. Retrieved April 26, 2022, from </a:t>
            </a:r>
            <a:r>
              <a:rPr lang="en-US" sz="2000" dirty="0">
                <a:ea typeface="+mn-lt"/>
                <a:cs typeface="+mn-lt"/>
                <a:hlinkClick r:id="rId12"/>
              </a:rPr>
              <a:t>https://aclanthology.org/P02-1040.pdf</a:t>
            </a:r>
          </a:p>
          <a:p>
            <a:r>
              <a:rPr lang="en-US" sz="2000" dirty="0" err="1">
                <a:ea typeface="+mn-lt"/>
                <a:cs typeface="+mn-lt"/>
              </a:rPr>
              <a:t>Vashee</a:t>
            </a:r>
            <a:r>
              <a:rPr lang="en-US" sz="2000" dirty="0">
                <a:ea typeface="+mn-lt"/>
                <a:cs typeface="+mn-lt"/>
              </a:rPr>
              <a:t>, Kirti. (2017, April 11). </a:t>
            </a:r>
            <a:r>
              <a:rPr lang="en-US" sz="2000" i="1" dirty="0">
                <a:ea typeface="+mn-lt"/>
                <a:cs typeface="+mn-lt"/>
              </a:rPr>
              <a:t>The Problem with BLEU and Neural Machine Translation</a:t>
            </a:r>
            <a:r>
              <a:rPr lang="en-US" sz="2000" dirty="0">
                <a:ea typeface="+mn-lt"/>
                <a:cs typeface="+mn-lt"/>
              </a:rPr>
              <a:t>. </a:t>
            </a:r>
            <a:r>
              <a:rPr lang="en-US" sz="2000" dirty="0" err="1">
                <a:ea typeface="+mn-lt"/>
                <a:cs typeface="+mn-lt"/>
              </a:rPr>
              <a:t>Blogger.Com</a:t>
            </a:r>
            <a:r>
              <a:rPr lang="en-US" sz="2000" dirty="0">
                <a:ea typeface="+mn-lt"/>
                <a:cs typeface="+mn-lt"/>
              </a:rPr>
              <a:t>. Retrieved April 26, 2022, from </a:t>
            </a:r>
            <a:r>
              <a:rPr lang="en-US" sz="2000" dirty="0">
                <a:ea typeface="+mn-lt"/>
                <a:cs typeface="+mn-lt"/>
                <a:hlinkClick r:id="rId13"/>
              </a:rPr>
              <a:t>http://kv-emptypages.blogspot.com/2017/04/the-problem-with-bleu-and-neural.html</a:t>
            </a:r>
            <a:endParaRPr lang="en-US" sz="2000" dirty="0">
              <a:cs typeface="Calibri"/>
            </a:endParaRPr>
          </a:p>
        </p:txBody>
      </p:sp>
    </p:spTree>
    <p:extLst>
      <p:ext uri="{BB962C8B-B14F-4D97-AF65-F5344CB8AC3E}">
        <p14:creationId xmlns:p14="http://schemas.microsoft.com/office/powerpoint/2010/main" val="561285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473BC2-DCF7-394C-B362-81A21EAA381F}"/>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Introduction</a:t>
            </a:r>
          </a:p>
        </p:txBody>
      </p:sp>
    </p:spTree>
    <p:extLst>
      <p:ext uri="{BB962C8B-B14F-4D97-AF65-F5344CB8AC3E}">
        <p14:creationId xmlns:p14="http://schemas.microsoft.com/office/powerpoint/2010/main" val="3109458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0">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B033F1-32BB-9C3D-30AA-B751BD069044}"/>
              </a:ext>
            </a:extLst>
          </p:cNvPr>
          <p:cNvSpPr>
            <a:spLocks noGrp="1"/>
          </p:cNvSpPr>
          <p:nvPr>
            <p:ph type="title"/>
          </p:nvPr>
        </p:nvSpPr>
        <p:spPr>
          <a:xfrm>
            <a:off x="838201" y="365125"/>
            <a:ext cx="3816095" cy="1938076"/>
          </a:xfrm>
        </p:spPr>
        <p:txBody>
          <a:bodyPr>
            <a:normAutofit/>
          </a:bodyPr>
          <a:lstStyle/>
          <a:p>
            <a:r>
              <a:rPr lang="en-US">
                <a:cs typeface="Calibri Light"/>
              </a:rPr>
              <a:t>Image Caption Generation</a:t>
            </a:r>
          </a:p>
        </p:txBody>
      </p:sp>
      <p:sp>
        <p:nvSpPr>
          <p:cNvPr id="19" name="Content Placeholder 2">
            <a:extLst>
              <a:ext uri="{FF2B5EF4-FFF2-40B4-BE49-F238E27FC236}">
                <a16:creationId xmlns:a16="http://schemas.microsoft.com/office/drawing/2014/main" id="{8B089C6A-3C37-5761-6C3D-71E415C66F1E}"/>
              </a:ext>
            </a:extLst>
          </p:cNvPr>
          <p:cNvSpPr>
            <a:spLocks noGrp="1"/>
          </p:cNvSpPr>
          <p:nvPr>
            <p:ph idx="1"/>
          </p:nvPr>
        </p:nvSpPr>
        <p:spPr>
          <a:xfrm>
            <a:off x="838201" y="2482589"/>
            <a:ext cx="3816096" cy="3694373"/>
          </a:xfrm>
        </p:spPr>
        <p:txBody>
          <a:bodyPr vert="horz" lIns="91440" tIns="45720" rIns="91440" bIns="45720" rtlCol="0" anchor="t">
            <a:normAutofit fontScale="92500" lnSpcReduction="20000"/>
          </a:bodyPr>
          <a:lstStyle/>
          <a:p>
            <a:r>
              <a:rPr lang="en-US" sz="1600">
                <a:cs typeface="Calibri"/>
              </a:rPr>
              <a:t>Problem Statement</a:t>
            </a:r>
          </a:p>
          <a:p>
            <a:pPr lvl="1"/>
            <a:r>
              <a:rPr lang="en-US" sz="1600">
                <a:cs typeface="Calibri"/>
              </a:rPr>
              <a:t>Automatically generating caption to pictures</a:t>
            </a:r>
          </a:p>
          <a:p>
            <a:pPr lvl="1"/>
            <a:r>
              <a:rPr lang="en-US" sz="1600">
                <a:cs typeface="Calibri"/>
              </a:rPr>
              <a:t>Detecting objects within an image</a:t>
            </a:r>
          </a:p>
          <a:p>
            <a:pPr lvl="1"/>
            <a:r>
              <a:rPr lang="en-US" sz="1600">
                <a:cs typeface="Calibri"/>
              </a:rPr>
              <a:t>Translating an image to text</a:t>
            </a:r>
          </a:p>
          <a:p>
            <a:pPr lvl="1"/>
            <a:r>
              <a:rPr lang="en-US" sz="1600">
                <a:cs typeface="Calibri"/>
              </a:rPr>
              <a:t>Creating the caption in natural language</a:t>
            </a:r>
          </a:p>
          <a:p>
            <a:r>
              <a:rPr lang="en-US" sz="1600">
                <a:cs typeface="Calibri"/>
              </a:rPr>
              <a:t>Why is it important?</a:t>
            </a:r>
          </a:p>
          <a:p>
            <a:r>
              <a:rPr lang="en-US" sz="1600">
                <a:cs typeface="Calibri"/>
              </a:rPr>
              <a:t>How can Neural Network help in solving this problem?</a:t>
            </a:r>
          </a:p>
          <a:p>
            <a:pPr lvl="1"/>
            <a:r>
              <a:rPr lang="en-US" sz="1600">
                <a:cs typeface="Calibri"/>
              </a:rPr>
              <a:t>Transfer Learning</a:t>
            </a:r>
          </a:p>
          <a:p>
            <a:pPr lvl="1"/>
            <a:r>
              <a:rPr lang="en-US" sz="1600">
                <a:cs typeface="Calibri"/>
              </a:rPr>
              <a:t>CNN</a:t>
            </a:r>
          </a:p>
          <a:p>
            <a:pPr lvl="1"/>
            <a:r>
              <a:rPr lang="en-US" sz="1600">
                <a:cs typeface="Calibri"/>
              </a:rPr>
              <a:t>RNN</a:t>
            </a:r>
          </a:p>
          <a:p>
            <a:pPr marL="457200" lvl="1" indent="0">
              <a:buNone/>
            </a:pPr>
            <a:endParaRPr lang="en-US" sz="1600">
              <a:cs typeface="Calibri"/>
            </a:endParaRPr>
          </a:p>
          <a:p>
            <a:pPr marL="457200" lvl="1" indent="0">
              <a:buNone/>
            </a:pPr>
            <a:endParaRPr lang="en-US" sz="1600">
              <a:ea typeface="+mn-lt"/>
              <a:cs typeface="+mn-lt"/>
            </a:endParaRPr>
          </a:p>
          <a:p>
            <a:pPr marL="0" indent="0">
              <a:buNone/>
            </a:pPr>
            <a:r>
              <a:rPr lang="en-US" sz="1600" i="1">
                <a:ea typeface="+mn-lt"/>
                <a:cs typeface="+mn-lt"/>
                <a:hlinkClick r:id="rId2"/>
              </a:rPr>
              <a:t>Image Source</a:t>
            </a:r>
            <a:r>
              <a:rPr lang="en-US" sz="1600" i="1">
                <a:ea typeface="+mn-lt"/>
                <a:cs typeface="+mn-lt"/>
              </a:rPr>
              <a:t>; License: Public Domain</a:t>
            </a:r>
            <a:endParaRPr lang="en-US"/>
          </a:p>
          <a:p>
            <a:endParaRPr lang="en-US" sz="1600">
              <a:cs typeface="Calibri"/>
            </a:endParaRPr>
          </a:p>
        </p:txBody>
      </p:sp>
      <p:pic>
        <p:nvPicPr>
          <p:cNvPr id="4" name="Picture 4">
            <a:extLst>
              <a:ext uri="{FF2B5EF4-FFF2-40B4-BE49-F238E27FC236}">
                <a16:creationId xmlns:a16="http://schemas.microsoft.com/office/drawing/2014/main" id="{CC2C9B77-B101-77A3-ECA1-634D0F3EE10A}"/>
              </a:ext>
            </a:extLst>
          </p:cNvPr>
          <p:cNvPicPr>
            <a:picLocks noChangeAspect="1"/>
          </p:cNvPicPr>
          <p:nvPr/>
        </p:nvPicPr>
        <p:blipFill rotWithShape="1">
          <a:blip r:embed="rId3"/>
          <a:srcRect t="6910" r="-1" b="17709"/>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pic>
        <p:nvPicPr>
          <p:cNvPr id="3" name="Picture 3" descr="Timeline&#10;&#10;Description automatically generated">
            <a:extLst>
              <a:ext uri="{FF2B5EF4-FFF2-40B4-BE49-F238E27FC236}">
                <a16:creationId xmlns:a16="http://schemas.microsoft.com/office/drawing/2014/main" id="{6029356E-6BF7-2464-2CCC-75E91B4AA413}"/>
              </a:ext>
            </a:extLst>
          </p:cNvPr>
          <p:cNvPicPr>
            <a:picLocks noChangeAspect="1"/>
          </p:cNvPicPr>
          <p:nvPr/>
        </p:nvPicPr>
        <p:blipFill rotWithShape="1">
          <a:blip r:embed="rId4"/>
          <a:srcRect t="2676" b="10336"/>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Tree>
    <p:extLst>
      <p:ext uri="{BB962C8B-B14F-4D97-AF65-F5344CB8AC3E}">
        <p14:creationId xmlns:p14="http://schemas.microsoft.com/office/powerpoint/2010/main" val="2955896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50D1C5B3-B60D-4696-AE60-100D5EC8A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862389-4F1D-8D79-C1F8-9FBE86312819}"/>
              </a:ext>
            </a:extLst>
          </p:cNvPr>
          <p:cNvSpPr>
            <a:spLocks noGrp="1"/>
          </p:cNvSpPr>
          <p:nvPr>
            <p:ph type="title"/>
          </p:nvPr>
        </p:nvSpPr>
        <p:spPr>
          <a:xfrm>
            <a:off x="1150286" y="501594"/>
            <a:ext cx="4790364" cy="1668424"/>
          </a:xfrm>
        </p:spPr>
        <p:txBody>
          <a:bodyPr anchor="b">
            <a:normAutofit/>
          </a:bodyPr>
          <a:lstStyle/>
          <a:p>
            <a:r>
              <a:rPr lang="en-US" sz="4000">
                <a:cs typeface="Calibri Light"/>
              </a:rPr>
              <a:t>COCO 2014 Dataset </a:t>
            </a:r>
            <a:endParaRPr lang="en-US" sz="4000"/>
          </a:p>
        </p:txBody>
      </p:sp>
      <p:sp>
        <p:nvSpPr>
          <p:cNvPr id="3" name="Content Placeholder 2">
            <a:extLst>
              <a:ext uri="{FF2B5EF4-FFF2-40B4-BE49-F238E27FC236}">
                <a16:creationId xmlns:a16="http://schemas.microsoft.com/office/drawing/2014/main" id="{3911548C-D026-675B-A9AF-4F2DA87F4B40}"/>
              </a:ext>
            </a:extLst>
          </p:cNvPr>
          <p:cNvSpPr>
            <a:spLocks noGrp="1"/>
          </p:cNvSpPr>
          <p:nvPr>
            <p:ph idx="1"/>
          </p:nvPr>
        </p:nvSpPr>
        <p:spPr>
          <a:xfrm>
            <a:off x="1150286" y="2399857"/>
            <a:ext cx="4667553" cy="3425709"/>
          </a:xfrm>
        </p:spPr>
        <p:txBody>
          <a:bodyPr vert="horz" lIns="91440" tIns="45720" rIns="91440" bIns="45720" rtlCol="0" anchor="t">
            <a:normAutofit lnSpcReduction="10000"/>
          </a:bodyPr>
          <a:lstStyle/>
          <a:p>
            <a:r>
              <a:rPr lang="en-US" sz="1600">
                <a:cs typeface="Calibri"/>
              </a:rPr>
              <a:t>COCO: Common Objects in Context</a:t>
            </a:r>
          </a:p>
          <a:p>
            <a:r>
              <a:rPr lang="en-US" sz="1600">
                <a:cs typeface="Calibri"/>
              </a:rPr>
              <a:t>Large scale dataset published by Microsoft. Dataset organized by year of published date</a:t>
            </a:r>
          </a:p>
          <a:p>
            <a:r>
              <a:rPr lang="en-US" sz="1600">
                <a:cs typeface="Calibri"/>
              </a:rPr>
              <a:t>2014 Dataset</a:t>
            </a:r>
          </a:p>
          <a:p>
            <a:pPr lvl="1"/>
            <a:r>
              <a:rPr lang="en-US" sz="1600">
                <a:ea typeface="Calibri"/>
                <a:cs typeface="Calibri"/>
              </a:rPr>
              <a:t>Original dataset has over 120,000 images for training, validation and testing</a:t>
            </a:r>
          </a:p>
          <a:p>
            <a:pPr lvl="1"/>
            <a:r>
              <a:rPr lang="en-US" sz="1600">
                <a:ea typeface="Calibri"/>
                <a:cs typeface="Calibri"/>
              </a:rPr>
              <a:t>91 object categories</a:t>
            </a:r>
          </a:p>
          <a:p>
            <a:pPr lvl="1"/>
            <a:r>
              <a:rPr lang="en-US" sz="1600">
                <a:ea typeface="Calibri"/>
                <a:cs typeface="Calibri"/>
              </a:rPr>
              <a:t>82 categories with 5,000 labeled images</a:t>
            </a:r>
          </a:p>
          <a:p>
            <a:pPr lvl="1"/>
            <a:r>
              <a:rPr lang="en-US" sz="1600">
                <a:ea typeface="Calibri"/>
                <a:cs typeface="Calibri"/>
              </a:rPr>
              <a:t>Our project used subset of the COCO dataset. Each image has five captions</a:t>
            </a:r>
          </a:p>
          <a:p>
            <a:pPr lvl="1"/>
            <a:r>
              <a:rPr lang="en-US" sz="1600">
                <a:ea typeface="Calibri"/>
                <a:cs typeface="Calibri"/>
              </a:rPr>
              <a:t>COCO dataset was used for training and testing</a:t>
            </a:r>
          </a:p>
          <a:p>
            <a:pPr lvl="1"/>
            <a:r>
              <a:rPr lang="en-US" sz="1600">
                <a:cs typeface="Calibri"/>
              </a:rPr>
              <a:t>New Yorker cartoons for evaluation</a:t>
            </a:r>
          </a:p>
          <a:p>
            <a:pPr lvl="1"/>
            <a:endParaRPr lang="en-US">
              <a:cs typeface="Calibri" panose="020F0502020204030204"/>
            </a:endParaRPr>
          </a:p>
        </p:txBody>
      </p:sp>
      <p:pic>
        <p:nvPicPr>
          <p:cNvPr id="5" name="Picture 5" descr="A picture containing text, different, screenshot&#10;&#10;Description automatically generated">
            <a:extLst>
              <a:ext uri="{FF2B5EF4-FFF2-40B4-BE49-F238E27FC236}">
                <a16:creationId xmlns:a16="http://schemas.microsoft.com/office/drawing/2014/main" id="{646A9860-CFDE-70D6-428A-8D7DCEA2FA17}"/>
              </a:ext>
            </a:extLst>
          </p:cNvPr>
          <p:cNvPicPr>
            <a:picLocks noChangeAspect="1"/>
          </p:cNvPicPr>
          <p:nvPr/>
        </p:nvPicPr>
        <p:blipFill>
          <a:blip r:embed="rId2"/>
          <a:stretch>
            <a:fillRect/>
          </a:stretch>
        </p:blipFill>
        <p:spPr>
          <a:xfrm>
            <a:off x="6405342" y="2649725"/>
            <a:ext cx="2816851" cy="2797313"/>
          </a:xfrm>
          <a:prstGeom prst="rect">
            <a:avLst/>
          </a:prstGeom>
        </p:spPr>
      </p:pic>
      <p:pic>
        <p:nvPicPr>
          <p:cNvPr id="4" name="Picture 4" descr="A picture containing text, different, items, various&#10;&#10;Description automatically generated">
            <a:extLst>
              <a:ext uri="{FF2B5EF4-FFF2-40B4-BE49-F238E27FC236}">
                <a16:creationId xmlns:a16="http://schemas.microsoft.com/office/drawing/2014/main" id="{9FF54058-61BA-993B-63DF-20BBBEA9A313}"/>
              </a:ext>
            </a:extLst>
          </p:cNvPr>
          <p:cNvPicPr>
            <a:picLocks noChangeAspect="1"/>
          </p:cNvPicPr>
          <p:nvPr/>
        </p:nvPicPr>
        <p:blipFill>
          <a:blip r:embed="rId3"/>
          <a:stretch>
            <a:fillRect/>
          </a:stretch>
        </p:blipFill>
        <p:spPr>
          <a:xfrm>
            <a:off x="6379563" y="966373"/>
            <a:ext cx="4563382" cy="1411033"/>
          </a:xfrm>
          <a:prstGeom prst="rect">
            <a:avLst/>
          </a:prstGeom>
        </p:spPr>
      </p:pic>
      <p:pic>
        <p:nvPicPr>
          <p:cNvPr id="6" name="Picture 6" descr="Text, letter&#10;&#10;Description automatically generated">
            <a:extLst>
              <a:ext uri="{FF2B5EF4-FFF2-40B4-BE49-F238E27FC236}">
                <a16:creationId xmlns:a16="http://schemas.microsoft.com/office/drawing/2014/main" id="{60AED214-6089-48CF-FC5D-172AAB1D0948}"/>
              </a:ext>
            </a:extLst>
          </p:cNvPr>
          <p:cNvPicPr>
            <a:picLocks noChangeAspect="1"/>
          </p:cNvPicPr>
          <p:nvPr/>
        </p:nvPicPr>
        <p:blipFill>
          <a:blip r:embed="rId4"/>
          <a:stretch>
            <a:fillRect/>
          </a:stretch>
        </p:blipFill>
        <p:spPr>
          <a:xfrm>
            <a:off x="6444617" y="5356424"/>
            <a:ext cx="4524305" cy="775874"/>
          </a:xfrm>
          <a:prstGeom prst="rect">
            <a:avLst/>
          </a:prstGeom>
        </p:spPr>
      </p:pic>
      <p:sp>
        <p:nvSpPr>
          <p:cNvPr id="107" name="Rectangle 106">
            <a:extLst>
              <a:ext uri="{FF2B5EF4-FFF2-40B4-BE49-F238E27FC236}">
                <a16:creationId xmlns:a16="http://schemas.microsoft.com/office/drawing/2014/main" id="{FA169C72-4010-413C-A913-4BD6E2D12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758C3C99-2F64-46DC-9F81-BAA40930E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63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C5B379E-C05B-D6DB-4C6C-DB71EF3F09B9}"/>
              </a:ext>
            </a:extLst>
          </p:cNvPr>
          <p:cNvSpPr txBox="1"/>
          <p:nvPr/>
        </p:nvSpPr>
        <p:spPr>
          <a:xfrm>
            <a:off x="6274377" y="2317173"/>
            <a:ext cx="480406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Image Source: </a:t>
            </a:r>
            <a:r>
              <a:rPr lang="en-US" sz="1200">
                <a:solidFill>
                  <a:srgbClr val="0563C1"/>
                </a:solidFill>
                <a:cs typeface="Arial"/>
                <a:hlinkClick r:id="rId5"/>
              </a:rPr>
              <a:t>https://cocodataset.org/#home</a:t>
            </a:r>
            <a:endParaRPr lang="en-US" sz="1200"/>
          </a:p>
        </p:txBody>
      </p:sp>
    </p:spTree>
    <p:extLst>
      <p:ext uri="{BB962C8B-B14F-4D97-AF65-F5344CB8AC3E}">
        <p14:creationId xmlns:p14="http://schemas.microsoft.com/office/powerpoint/2010/main" val="381764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B7970DB-B465-4DDB-A6D3-CF31C8975D81}"/>
              </a:ext>
            </a:extLst>
          </p:cNvPr>
          <p:cNvSpPr txBox="1"/>
          <p:nvPr/>
        </p:nvSpPr>
        <p:spPr>
          <a:xfrm>
            <a:off x="1144923" y="2405894"/>
            <a:ext cx="5315189" cy="3535083"/>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a:t>&lt;start&gt; a tan horse standing next to a fence with a head over it  &lt;end&gt;</a:t>
            </a:r>
          </a:p>
          <a:p>
            <a:pPr indent="-228600">
              <a:lnSpc>
                <a:spcPct val="90000"/>
              </a:lnSpc>
              <a:spcAft>
                <a:spcPts val="600"/>
              </a:spcAft>
              <a:buFont typeface="Arial" panose="020B0604020202020204" pitchFamily="34" charset="0"/>
              <a:buChar char="•"/>
            </a:pPr>
            <a:r>
              <a:rPr lang="en-US" sz="1700"/>
              <a:t>&lt;start&gt; A man holding a frisbee while standing on a beach. &lt;end&gt;</a:t>
            </a:r>
          </a:p>
          <a:p>
            <a:pPr indent="-228600">
              <a:lnSpc>
                <a:spcPct val="90000"/>
              </a:lnSpc>
              <a:spcAft>
                <a:spcPts val="600"/>
              </a:spcAft>
              <a:buFont typeface="Arial" panose="020B0604020202020204" pitchFamily="34" charset="0"/>
              <a:buChar char="•"/>
            </a:pPr>
            <a:r>
              <a:rPr lang="en-US" sz="1700"/>
              <a:t>&lt;start&gt; The small kitchen has a bar across from the stove. &lt;end&gt;</a:t>
            </a:r>
          </a:p>
          <a:p>
            <a:pPr indent="-228600">
              <a:lnSpc>
                <a:spcPct val="90000"/>
              </a:lnSpc>
              <a:spcAft>
                <a:spcPts val="600"/>
              </a:spcAft>
              <a:buFont typeface="Arial" panose="020B0604020202020204" pitchFamily="34" charset="0"/>
              <a:buChar char="•"/>
            </a:pPr>
            <a:r>
              <a:rPr lang="en-US" sz="1700"/>
              <a:t>&lt;start&gt; Television sitting outside on the sidewalk on a sunny day. &lt;end&gt;</a:t>
            </a:r>
          </a:p>
          <a:p>
            <a:pPr indent="-228600">
              <a:lnSpc>
                <a:spcPct val="90000"/>
              </a:lnSpc>
              <a:spcAft>
                <a:spcPts val="600"/>
              </a:spcAft>
              <a:buFont typeface="Arial" panose="020B0604020202020204" pitchFamily="34" charset="0"/>
              <a:buChar char="•"/>
            </a:pPr>
            <a:r>
              <a:rPr lang="en-US" sz="1700"/>
              <a:t>&lt;start&gt; A very pretty long red train by a platform. &lt;end&gt;</a:t>
            </a:r>
          </a:p>
          <a:p>
            <a:pPr indent="-228600">
              <a:lnSpc>
                <a:spcPct val="90000"/>
              </a:lnSpc>
              <a:spcAft>
                <a:spcPts val="600"/>
              </a:spcAft>
              <a:buFont typeface="Arial" panose="020B0604020202020204" pitchFamily="34" charset="0"/>
              <a:buChar char="•"/>
            </a:pPr>
            <a:r>
              <a:rPr lang="en-US" sz="1700"/>
              <a:t>&lt;start&gt; a couple of birds standing by some water &lt;end&gt;</a:t>
            </a:r>
          </a:p>
        </p:txBody>
      </p:sp>
      <p:sp>
        <p:nvSpPr>
          <p:cNvPr id="22" name="Rectangle 2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39E5603-F0CB-46BE-B3DF-7C492206E28E}"/>
              </a:ext>
            </a:extLst>
          </p:cNvPr>
          <p:cNvPicPr>
            <a:picLocks noChangeAspect="1"/>
          </p:cNvPicPr>
          <p:nvPr/>
        </p:nvPicPr>
        <p:blipFill>
          <a:blip r:embed="rId2"/>
          <a:stretch>
            <a:fillRect/>
          </a:stretch>
        </p:blipFill>
        <p:spPr>
          <a:xfrm>
            <a:off x="7101944" y="1671408"/>
            <a:ext cx="4170530" cy="4170530"/>
          </a:xfrm>
          <a:prstGeom prst="rect">
            <a:avLst/>
          </a:prstGeom>
        </p:spPr>
      </p:pic>
      <p:sp>
        <p:nvSpPr>
          <p:cNvPr id="3" name="TextBox 2">
            <a:extLst>
              <a:ext uri="{FF2B5EF4-FFF2-40B4-BE49-F238E27FC236}">
                <a16:creationId xmlns:a16="http://schemas.microsoft.com/office/drawing/2014/main" id="{CF4E5A77-991E-BAD3-9202-D3238421C7D4}"/>
              </a:ext>
            </a:extLst>
          </p:cNvPr>
          <p:cNvSpPr txBox="1"/>
          <p:nvPr/>
        </p:nvSpPr>
        <p:spPr>
          <a:xfrm>
            <a:off x="658958" y="537729"/>
            <a:ext cx="6977494"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latin typeface="Calibri Light"/>
                <a:cs typeface="Calibri"/>
              </a:rPr>
              <a:t>Sample Data and Caption from COCO 2014</a:t>
            </a:r>
          </a:p>
        </p:txBody>
      </p:sp>
    </p:spTree>
    <p:extLst>
      <p:ext uri="{BB962C8B-B14F-4D97-AF65-F5344CB8AC3E}">
        <p14:creationId xmlns:p14="http://schemas.microsoft.com/office/powerpoint/2010/main" val="3143815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77D6B2E-37A3-429E-A37C-F30ED6487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EAD642-85CF-4750-8432-7C80C901F0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A33EEAE-15D5-4119-8C1E-89D943F91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0D8B3B-9B80-4025-B934-26DC7D7CD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64D5D5-227B-4F66-9AEA-46F570E793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46B67A4-D328-4747-A82B-65E84FA46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5A1B09C-1565-46F8-B70F-621C5EB48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451EB0-7EF9-6C8C-EDEF-6D23468F4FAB}"/>
              </a:ext>
            </a:extLst>
          </p:cNvPr>
          <p:cNvSpPr>
            <a:spLocks noGrp="1"/>
          </p:cNvSpPr>
          <p:nvPr>
            <p:ph type="title"/>
          </p:nvPr>
        </p:nvSpPr>
        <p:spPr>
          <a:xfrm>
            <a:off x="4162567" y="818984"/>
            <a:ext cx="6714699" cy="3178689"/>
          </a:xfrm>
        </p:spPr>
        <p:txBody>
          <a:bodyPr vert="horz" lIns="91440" tIns="45720" rIns="91440" bIns="45720" rtlCol="0" anchor="b">
            <a:normAutofit/>
          </a:bodyPr>
          <a:lstStyle/>
          <a:p>
            <a:r>
              <a:rPr lang="en-US" sz="4800" kern="1200">
                <a:solidFill>
                  <a:srgbClr val="FFFFFF"/>
                </a:solidFill>
                <a:latin typeface="+mj-lt"/>
                <a:ea typeface="+mj-ea"/>
                <a:cs typeface="+mj-cs"/>
              </a:rPr>
              <a:t>Model</a:t>
            </a:r>
            <a:r>
              <a:rPr lang="en-US" sz="4800">
                <a:solidFill>
                  <a:srgbClr val="FFFFFF"/>
                </a:solidFill>
              </a:rPr>
              <a:t> Architecture</a:t>
            </a:r>
            <a:endParaRPr lang="en-US" sz="4800" kern="1200">
              <a:solidFill>
                <a:srgbClr val="FFFFFF"/>
              </a:solidFill>
              <a:latin typeface="+mj-lt"/>
              <a:ea typeface="+mj-ea"/>
              <a:cs typeface="+mj-cs"/>
            </a:endParaRPr>
          </a:p>
        </p:txBody>
      </p:sp>
      <p:sp>
        <p:nvSpPr>
          <p:cNvPr id="22" name="Rectangle 21">
            <a:extLst>
              <a:ext uri="{FF2B5EF4-FFF2-40B4-BE49-F238E27FC236}">
                <a16:creationId xmlns:a16="http://schemas.microsoft.com/office/drawing/2014/main" id="{8C516CC8-80AC-446C-A56E-9F54B72104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9026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F98E4-D63F-7CB8-C809-8C395F6A90E0}"/>
              </a:ext>
            </a:extLst>
          </p:cNvPr>
          <p:cNvSpPr>
            <a:spLocks noGrp="1"/>
          </p:cNvSpPr>
          <p:nvPr>
            <p:ph type="title"/>
          </p:nvPr>
        </p:nvSpPr>
        <p:spPr>
          <a:xfrm>
            <a:off x="699715" y="5635366"/>
            <a:ext cx="7091299" cy="898581"/>
          </a:xfrm>
        </p:spPr>
        <p:txBody>
          <a:bodyPr vert="horz" lIns="91440" tIns="45720" rIns="91440" bIns="45720" rtlCol="0" anchor="ctr">
            <a:normAutofit/>
          </a:bodyPr>
          <a:lstStyle/>
          <a:p>
            <a:r>
              <a:rPr lang="en-US" sz="4000" kern="1200">
                <a:solidFill>
                  <a:srgbClr val="FFFFFF"/>
                </a:solidFill>
                <a:latin typeface="+mj-lt"/>
                <a:ea typeface="+mj-ea"/>
                <a:cs typeface="+mj-cs"/>
              </a:rPr>
              <a:t>Model Architecture</a:t>
            </a:r>
          </a:p>
        </p:txBody>
      </p:sp>
      <p:sp>
        <p:nvSpPr>
          <p:cNvPr id="42" name="Rectangle 41">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8C9C17D-B041-1639-0987-41993DBE6896}"/>
              </a:ext>
            </a:extLst>
          </p:cNvPr>
          <p:cNvSpPr txBox="1"/>
          <p:nvPr/>
        </p:nvSpPr>
        <p:spPr>
          <a:xfrm>
            <a:off x="5367200" y="4878121"/>
            <a:ext cx="5333608" cy="45922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nSpc>
                <a:spcPct val="90000"/>
              </a:lnSpc>
              <a:spcBef>
                <a:spcPts val="1000"/>
              </a:spcBef>
            </a:pPr>
            <a:r>
              <a:rPr lang="en-US" sz="1200">
                <a:solidFill>
                  <a:srgbClr val="FFFFFF"/>
                </a:solidFill>
                <a:hlinkClick r:id="rId3"/>
              </a:rPr>
              <a:t>Image</a:t>
            </a:r>
            <a:r>
              <a:rPr lang="en-US" sz="1200">
                <a:solidFill>
                  <a:srgbClr val="FFFFFF"/>
                </a:solidFill>
                <a:hlinkClick r:id="rId3">
                  <a:extLst>
                    <a:ext uri="{A12FA001-AC4F-418D-AE19-62706E023703}">
                      <ahyp:hlinkClr xmlns:ahyp="http://schemas.microsoft.com/office/drawing/2018/hyperlinkcolor" val="tx"/>
                    </a:ext>
                  </a:extLst>
                </a:hlinkClick>
              </a:rPr>
              <a:t> Source: https</a:t>
            </a:r>
            <a:r>
              <a:rPr lang="en-US" sz="1200" kern="1200">
                <a:solidFill>
                  <a:srgbClr val="FFFFFF"/>
                </a:solidFill>
                <a:hlinkClick r:id="rId3">
                  <a:extLst>
                    <a:ext uri="{A12FA001-AC4F-418D-AE19-62706E023703}">
                      <ahyp:hlinkClr xmlns:ahyp="http://schemas.microsoft.com/office/drawing/2018/hyperlinkcolor" val="tx"/>
                    </a:ext>
                  </a:extLst>
                </a:hlinkClick>
              </a:rPr>
              <a:t>://kelvinxu.github.io/projects/capgen.html</a:t>
            </a:r>
            <a:endParaRPr lang="en-US" sz="1200" kern="1200">
              <a:solidFill>
                <a:srgbClr val="FFFFFF"/>
              </a:solidFill>
              <a:cs typeface="Calibri"/>
              <a:hlinkClick r:id="rId3">
                <a:extLst>
                  <a:ext uri="{A12FA001-AC4F-418D-AE19-62706E023703}">
                    <ahyp:hlinkClr xmlns:ahyp="http://schemas.microsoft.com/office/drawing/2018/hyperlinkcolor" val="tx"/>
                  </a:ext>
                </a:extLst>
              </a:hlinkClick>
            </a:endParaRPr>
          </a:p>
        </p:txBody>
      </p:sp>
      <p:sp>
        <p:nvSpPr>
          <p:cNvPr id="5" name="Content Placeholder 4">
            <a:extLst>
              <a:ext uri="{FF2B5EF4-FFF2-40B4-BE49-F238E27FC236}">
                <a16:creationId xmlns:a16="http://schemas.microsoft.com/office/drawing/2014/main" id="{5EF5D824-D778-9C1A-3940-EF44D2E6F5C1}"/>
              </a:ext>
            </a:extLst>
          </p:cNvPr>
          <p:cNvSpPr>
            <a:spLocks noGrp="1"/>
          </p:cNvSpPr>
          <p:nvPr>
            <p:ph idx="1"/>
          </p:nvPr>
        </p:nvSpPr>
        <p:spPr>
          <a:xfrm>
            <a:off x="630448" y="261415"/>
            <a:ext cx="10515600" cy="4351338"/>
          </a:xfrm>
        </p:spPr>
        <p:txBody>
          <a:bodyPr vert="horz" lIns="91440" tIns="45720" rIns="91440" bIns="45720" rtlCol="0" anchor="t">
            <a:normAutofit/>
          </a:bodyPr>
          <a:lstStyle/>
          <a:p>
            <a:pPr indent="-228600">
              <a:spcAft>
                <a:spcPts val="600"/>
              </a:spcAft>
              <a:buFont typeface="Arial" panose="020B0604020202020204" pitchFamily="34" charset="0"/>
              <a:buChar char="•"/>
            </a:pPr>
            <a:r>
              <a:rPr lang="en-US" sz="2000" dirty="0">
                <a:ea typeface="+mn-lt"/>
                <a:cs typeface="+mn-lt"/>
                <a:hlinkClick r:id="rId4"/>
              </a:rPr>
              <a:t>Show, Attend and Tell: Neural Image Caption Generation with Visual Attention</a:t>
            </a:r>
            <a:endParaRPr lang="en-US" sz="2000" dirty="0"/>
          </a:p>
          <a:p>
            <a:r>
              <a:rPr lang="en-US" sz="2000" dirty="0">
                <a:cs typeface="Calibri"/>
              </a:rPr>
              <a:t>Paper published in 2016 by </a:t>
            </a:r>
            <a:r>
              <a:rPr lang="en-US" sz="2000" dirty="0">
                <a:ea typeface="+mn-lt"/>
                <a:cs typeface="+mn-lt"/>
              </a:rPr>
              <a:t>Xu, Kelvin. Ba, Jimmy. Kiros, Ryan. Cho, </a:t>
            </a:r>
            <a:r>
              <a:rPr lang="en-US" sz="2000" dirty="0" err="1">
                <a:ea typeface="+mn-lt"/>
                <a:cs typeface="+mn-lt"/>
              </a:rPr>
              <a:t>Kyunghyum</a:t>
            </a:r>
            <a:r>
              <a:rPr lang="en-US" sz="2000" dirty="0">
                <a:ea typeface="+mn-lt"/>
                <a:cs typeface="+mn-lt"/>
              </a:rPr>
              <a:t>. Courville, Aaron. </a:t>
            </a:r>
            <a:endParaRPr lang="en-US" sz="2000" dirty="0">
              <a:cs typeface="Calibri"/>
            </a:endParaRPr>
          </a:p>
          <a:p>
            <a:pPr lvl="1">
              <a:spcAft>
                <a:spcPts val="600"/>
              </a:spcAft>
            </a:pPr>
            <a:r>
              <a:rPr lang="en-US" sz="2000" dirty="0" err="1">
                <a:ea typeface="+mn-lt"/>
                <a:cs typeface="+mn-lt"/>
              </a:rPr>
              <a:t>Salakhutidnov</a:t>
            </a:r>
            <a:r>
              <a:rPr lang="en-US" sz="2000" dirty="0">
                <a:ea typeface="+mn-lt"/>
                <a:cs typeface="+mn-lt"/>
              </a:rPr>
              <a:t>, Ruslan. Zemel, Richard. </a:t>
            </a:r>
            <a:r>
              <a:rPr lang="en-US" sz="2000" dirty="0" err="1">
                <a:ea typeface="+mn-lt"/>
                <a:cs typeface="+mn-lt"/>
              </a:rPr>
              <a:t>Bengio</a:t>
            </a:r>
            <a:r>
              <a:rPr lang="en-US" sz="2000" dirty="0">
                <a:ea typeface="+mn-lt"/>
                <a:cs typeface="+mn-lt"/>
              </a:rPr>
              <a:t>, Yoshua. </a:t>
            </a:r>
            <a:endParaRPr lang="en-US" dirty="0"/>
          </a:p>
          <a:p>
            <a:pPr lvl="1">
              <a:spcAft>
                <a:spcPts val="600"/>
              </a:spcAft>
            </a:pPr>
            <a:r>
              <a:rPr lang="en-US" sz="2000" dirty="0">
                <a:cs typeface="Calibri"/>
              </a:rPr>
              <a:t>Encoder-Decoder Model</a:t>
            </a:r>
            <a:endParaRPr lang="en-US" dirty="0"/>
          </a:p>
          <a:p>
            <a:pPr lvl="1">
              <a:spcAft>
                <a:spcPts val="600"/>
              </a:spcAft>
            </a:pPr>
            <a:r>
              <a:rPr lang="en-US" sz="2000" dirty="0">
                <a:cs typeface="Calibri"/>
              </a:rPr>
              <a:t>Encoder: Convolutional Neural Network (CNN) extracts feature vectors from raw image</a:t>
            </a:r>
            <a:endParaRPr lang="en-US" dirty="0"/>
          </a:p>
          <a:p>
            <a:pPr lvl="1">
              <a:spcAft>
                <a:spcPts val="600"/>
              </a:spcAft>
            </a:pPr>
            <a:r>
              <a:rPr lang="en-US" sz="2000" dirty="0">
                <a:cs typeface="Calibri"/>
              </a:rPr>
              <a:t>Decoder: RNN using Long Short-Term Memory Network (LSTM) architecture</a:t>
            </a:r>
          </a:p>
          <a:p>
            <a:pPr lvl="2">
              <a:spcAft>
                <a:spcPts val="600"/>
              </a:spcAft>
            </a:pPr>
            <a:r>
              <a:rPr lang="en-US" sz="1600" dirty="0">
                <a:cs typeface="Calibri"/>
              </a:rPr>
              <a:t>Attention mechanism: The RNN output depends on the previously generated word</a:t>
            </a:r>
          </a:p>
          <a:p>
            <a:pPr lvl="1">
              <a:spcAft>
                <a:spcPts val="600"/>
              </a:spcAft>
            </a:pPr>
            <a:r>
              <a:rPr lang="en-US" sz="2000" dirty="0">
                <a:cs typeface="Calibri"/>
              </a:rPr>
              <a:t>Google Translate API </a:t>
            </a:r>
          </a:p>
          <a:p>
            <a:pPr lvl="2">
              <a:spcAft>
                <a:spcPts val="600"/>
              </a:spcAft>
            </a:pPr>
            <a:endParaRPr lang="en-US" sz="1600" dirty="0">
              <a:cs typeface="Calibri"/>
            </a:endParaRPr>
          </a:p>
          <a:p>
            <a:pPr>
              <a:spcAft>
                <a:spcPts val="600"/>
              </a:spcAft>
            </a:pPr>
            <a:endParaRPr lang="en-US" sz="2000">
              <a:cs typeface="Calibri"/>
            </a:endParaRPr>
          </a:p>
          <a:p>
            <a:pPr>
              <a:spcAft>
                <a:spcPts val="600"/>
              </a:spcAft>
            </a:pPr>
            <a:endParaRPr lang="en-US" sz="2000">
              <a:cs typeface="Calibri"/>
            </a:endParaRPr>
          </a:p>
        </p:txBody>
      </p:sp>
      <p:pic>
        <p:nvPicPr>
          <p:cNvPr id="9" name="Picture 6" descr="Diagram&#10;&#10;Description automatically generated">
            <a:extLst>
              <a:ext uri="{FF2B5EF4-FFF2-40B4-BE49-F238E27FC236}">
                <a16:creationId xmlns:a16="http://schemas.microsoft.com/office/drawing/2014/main" id="{ECF1F85C-05DC-298A-D233-74A7ABE0FABC}"/>
              </a:ext>
            </a:extLst>
          </p:cNvPr>
          <p:cNvPicPr>
            <a:picLocks noChangeAspect="1"/>
          </p:cNvPicPr>
          <p:nvPr/>
        </p:nvPicPr>
        <p:blipFill>
          <a:blip r:embed="rId5"/>
          <a:stretch>
            <a:fillRect/>
          </a:stretch>
        </p:blipFill>
        <p:spPr>
          <a:xfrm>
            <a:off x="5269086" y="3152795"/>
            <a:ext cx="4152386" cy="1809190"/>
          </a:xfrm>
          <a:prstGeom prst="rect">
            <a:avLst/>
          </a:prstGeom>
        </p:spPr>
      </p:pic>
    </p:spTree>
    <p:extLst>
      <p:ext uri="{BB962C8B-B14F-4D97-AF65-F5344CB8AC3E}">
        <p14:creationId xmlns:p14="http://schemas.microsoft.com/office/powerpoint/2010/main" val="98662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18893C-C2F4-13B0-D834-EBA1E7CEDE03}"/>
              </a:ext>
            </a:extLst>
          </p:cNvPr>
          <p:cNvSpPr>
            <a:spLocks noGrp="1"/>
          </p:cNvSpPr>
          <p:nvPr>
            <p:ph type="title"/>
          </p:nvPr>
        </p:nvSpPr>
        <p:spPr>
          <a:xfrm>
            <a:off x="630936" y="457200"/>
            <a:ext cx="4343400" cy="1929384"/>
          </a:xfrm>
        </p:spPr>
        <p:txBody>
          <a:bodyPr anchor="ctr">
            <a:normAutofit/>
          </a:bodyPr>
          <a:lstStyle/>
          <a:p>
            <a:r>
              <a:rPr lang="en-US" sz="4800">
                <a:cs typeface="Calibri Light"/>
              </a:rPr>
              <a:t>CNN – Transfer Learning </a:t>
            </a:r>
            <a:endParaRPr lang="en-US" sz="4800"/>
          </a:p>
        </p:txBody>
      </p:sp>
      <p:sp>
        <p:nvSpPr>
          <p:cNvPr id="6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5CB8E456-ECA7-4555-B418-0B885E84B542}"/>
              </a:ext>
            </a:extLst>
          </p:cNvPr>
          <p:cNvSpPr>
            <a:spLocks noGrp="1"/>
          </p:cNvSpPr>
          <p:nvPr>
            <p:ph idx="1"/>
          </p:nvPr>
        </p:nvSpPr>
        <p:spPr>
          <a:xfrm>
            <a:off x="5599878" y="984738"/>
            <a:ext cx="6007608" cy="1929384"/>
          </a:xfrm>
        </p:spPr>
        <p:txBody>
          <a:bodyPr vert="horz" lIns="91440" tIns="45720" rIns="91440" bIns="45720" rtlCol="0" anchor="ctr">
            <a:noAutofit/>
          </a:bodyPr>
          <a:lstStyle/>
          <a:p>
            <a:r>
              <a:rPr lang="en-US" sz="1600">
                <a:cs typeface="Calibri"/>
              </a:rPr>
              <a:t>Input: raw image</a:t>
            </a:r>
          </a:p>
          <a:p>
            <a:r>
              <a:rPr lang="en-US" sz="1600">
                <a:cs typeface="Calibri"/>
              </a:rPr>
              <a:t>Output: annotation vectors</a:t>
            </a:r>
          </a:p>
          <a:p>
            <a:r>
              <a:rPr lang="en-US" sz="1600"/>
              <a:t>VGG16 – idea proposed by </a:t>
            </a:r>
            <a:r>
              <a:rPr lang="en-US" sz="1600">
                <a:ea typeface="+mn-lt"/>
                <a:cs typeface="+mn-lt"/>
              </a:rPr>
              <a:t>Karen Simonyan and Andrew Zisserman in 2013 </a:t>
            </a:r>
            <a:endParaRPr lang="en-US" sz="1600">
              <a:cs typeface="Calibri" panose="020F0502020204030204"/>
            </a:endParaRPr>
          </a:p>
          <a:p>
            <a:r>
              <a:rPr lang="en-US" sz="1600">
                <a:cs typeface="Calibri" panose="020F0502020204030204"/>
              </a:rPr>
              <a:t>Extract features from lower convolution layer instead of fully connected layer</a:t>
            </a:r>
          </a:p>
          <a:p>
            <a:pPr lvl="1"/>
            <a:r>
              <a:rPr lang="en-US" sz="1600">
                <a:cs typeface="Calibri" panose="020F0502020204030204"/>
              </a:rPr>
              <a:t>14 x 14 x 512</a:t>
            </a:r>
          </a:p>
          <a:p>
            <a:pPr lvl="1"/>
            <a:r>
              <a:rPr lang="en-US" sz="1600">
                <a:cs typeface="Calibri" panose="020F0502020204030204"/>
              </a:rPr>
              <a:t>Acts an encoder in an encoder-decoder model</a:t>
            </a:r>
          </a:p>
          <a:p>
            <a:endParaRPr lang="en-US" sz="1700">
              <a:cs typeface="Calibri" panose="020F0502020204030204"/>
            </a:endParaRPr>
          </a:p>
        </p:txBody>
      </p:sp>
      <p:pic>
        <p:nvPicPr>
          <p:cNvPr id="4" name="Picture 5">
            <a:extLst>
              <a:ext uri="{FF2B5EF4-FFF2-40B4-BE49-F238E27FC236}">
                <a16:creationId xmlns:a16="http://schemas.microsoft.com/office/drawing/2014/main" id="{C5DCA68E-CA2E-FDDF-9BFB-4162B9F52104}"/>
              </a:ext>
            </a:extLst>
          </p:cNvPr>
          <p:cNvPicPr>
            <a:picLocks noChangeAspect="1"/>
          </p:cNvPicPr>
          <p:nvPr/>
        </p:nvPicPr>
        <p:blipFill>
          <a:blip r:embed="rId2"/>
          <a:stretch>
            <a:fillRect/>
          </a:stretch>
        </p:blipFill>
        <p:spPr>
          <a:xfrm>
            <a:off x="466344" y="2590785"/>
            <a:ext cx="5468112" cy="3636294"/>
          </a:xfrm>
          <a:prstGeom prst="rect">
            <a:avLst/>
          </a:prstGeom>
        </p:spPr>
      </p:pic>
      <p:sp>
        <p:nvSpPr>
          <p:cNvPr id="6" name="TextBox 5">
            <a:extLst>
              <a:ext uri="{FF2B5EF4-FFF2-40B4-BE49-F238E27FC236}">
                <a16:creationId xmlns:a16="http://schemas.microsoft.com/office/drawing/2014/main" id="{4AB861FE-4613-64CE-71A4-3983F79B8162}"/>
              </a:ext>
            </a:extLst>
          </p:cNvPr>
          <p:cNvSpPr txBox="1"/>
          <p:nvPr/>
        </p:nvSpPr>
        <p:spPr>
          <a:xfrm>
            <a:off x="685800" y="6286500"/>
            <a:ext cx="518506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Image source: VGG-16 Architecture rendered using </a:t>
            </a:r>
            <a:r>
              <a:rPr lang="en-US" sz="1200">
                <a:ea typeface="+mn-lt"/>
                <a:cs typeface="+mn-lt"/>
                <a:hlinkClick r:id="rId3"/>
              </a:rPr>
              <a:t>diagrams.net</a:t>
            </a:r>
            <a:endParaRPr lang="en-US" sz="1200">
              <a:cs typeface="Calibri"/>
            </a:endParaRPr>
          </a:p>
        </p:txBody>
      </p:sp>
      <p:pic>
        <p:nvPicPr>
          <p:cNvPr id="7" name="Picture 7" descr="Graphical user interface, text&#10;&#10;Description automatically generated">
            <a:extLst>
              <a:ext uri="{FF2B5EF4-FFF2-40B4-BE49-F238E27FC236}">
                <a16:creationId xmlns:a16="http://schemas.microsoft.com/office/drawing/2014/main" id="{F1712C60-DCB5-6129-75DA-E90E628C3474}"/>
              </a:ext>
            </a:extLst>
          </p:cNvPr>
          <p:cNvPicPr>
            <a:picLocks noChangeAspect="1"/>
          </p:cNvPicPr>
          <p:nvPr/>
        </p:nvPicPr>
        <p:blipFill>
          <a:blip r:embed="rId4"/>
          <a:stretch>
            <a:fillRect/>
          </a:stretch>
        </p:blipFill>
        <p:spPr>
          <a:xfrm>
            <a:off x="6459538" y="2959467"/>
            <a:ext cx="2806721" cy="3549005"/>
          </a:xfrm>
          <a:prstGeom prst="rect">
            <a:avLst/>
          </a:prstGeom>
        </p:spPr>
      </p:pic>
    </p:spTree>
    <p:extLst>
      <p:ext uri="{BB962C8B-B14F-4D97-AF65-F5344CB8AC3E}">
        <p14:creationId xmlns:p14="http://schemas.microsoft.com/office/powerpoint/2010/main" val="268786157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B13E7EA4946A488380DD54D1529281" ma:contentTypeVersion="4" ma:contentTypeDescription="Create a new document." ma:contentTypeScope="" ma:versionID="e086a79fbb500a80642606def2048284">
  <xsd:schema xmlns:xsd="http://www.w3.org/2001/XMLSchema" xmlns:xs="http://www.w3.org/2001/XMLSchema" xmlns:p="http://schemas.microsoft.com/office/2006/metadata/properties" xmlns:ns2="890fa889-ef73-4cb7-bd8a-d953e7082513" targetNamespace="http://schemas.microsoft.com/office/2006/metadata/properties" ma:root="true" ma:fieldsID="88126122c36b5f44f8a58d99263333c6" ns2:_="">
    <xsd:import namespace="890fa889-ef73-4cb7-bd8a-d953e708251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0fa889-ef73-4cb7-bd8a-d953e708251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0C99DDA-91E7-49E3-98C0-C5771FA17711}">
  <ds:schemaRefs>
    <ds:schemaRef ds:uri="890fa889-ef73-4cb7-bd8a-d953e708251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6D5E647-32E2-4D83-9393-A29D3C1FBDF7}">
  <ds:schemaRefs>
    <ds:schemaRef ds:uri="890fa889-ef73-4cb7-bd8a-d953e708251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002C92-9541-4539-BEFF-C0D9B170F7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24</Slides>
  <Notes>2</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Image Captioning using Visual Attention </vt:lpstr>
      <vt:lpstr>Content</vt:lpstr>
      <vt:lpstr>Introduction</vt:lpstr>
      <vt:lpstr>Image Caption Generation</vt:lpstr>
      <vt:lpstr>COCO 2014 Dataset </vt:lpstr>
      <vt:lpstr>PowerPoint Presentation</vt:lpstr>
      <vt:lpstr>Model Architecture</vt:lpstr>
      <vt:lpstr>Model Architecture</vt:lpstr>
      <vt:lpstr>CNN – Transfer Learning </vt:lpstr>
      <vt:lpstr>Annotation Vectors Encoded into Matrix</vt:lpstr>
      <vt:lpstr>RNN Decoder</vt:lpstr>
      <vt:lpstr>Energy and Attention</vt:lpstr>
      <vt:lpstr>Hard vs. Soft Attention</vt:lpstr>
      <vt:lpstr> Stochastic Hard Attention</vt:lpstr>
      <vt:lpstr>Stochastic Soft Attention</vt:lpstr>
      <vt:lpstr>Training and Evaluation</vt:lpstr>
      <vt:lpstr>Adam Optimizer</vt:lpstr>
      <vt:lpstr>Results</vt:lpstr>
      <vt:lpstr>BLEU Score</vt:lpstr>
      <vt:lpstr>BLEU Formula</vt:lpstr>
      <vt:lpstr>PowerPoint Presentation</vt:lpstr>
      <vt:lpstr>Conclusions</vt:lpstr>
      <vt:lpstr>Summary</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105</cp:revision>
  <dcterms:created xsi:type="dcterms:W3CDTF">2022-04-17T13:10:14Z</dcterms:created>
  <dcterms:modified xsi:type="dcterms:W3CDTF">2022-04-26T21:34:53Z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0x01010037B13E7EA4946A488380DD54D1529281</vt:lpwstr>
  </property>
</Properties>
</file>